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90"/>
  </p:notesMasterIdLst>
  <p:sldIdLst>
    <p:sldId id="256" r:id="rId5"/>
    <p:sldId id="258" r:id="rId6"/>
    <p:sldId id="309" r:id="rId7"/>
    <p:sldId id="259" r:id="rId8"/>
    <p:sldId id="261" r:id="rId9"/>
    <p:sldId id="260"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7" r:id="rId45"/>
    <p:sldId id="298" r:id="rId46"/>
    <p:sldId id="299" r:id="rId47"/>
    <p:sldId id="300" r:id="rId48"/>
    <p:sldId id="301" r:id="rId49"/>
    <p:sldId id="302" r:id="rId50"/>
    <p:sldId id="303" r:id="rId51"/>
    <p:sldId id="304" r:id="rId52"/>
    <p:sldId id="305" r:id="rId53"/>
    <p:sldId id="306" r:id="rId54"/>
    <p:sldId id="307" r:id="rId55"/>
    <p:sldId id="310" r:id="rId56"/>
    <p:sldId id="311" r:id="rId57"/>
    <p:sldId id="312" r:id="rId58"/>
    <p:sldId id="314" r:id="rId59"/>
    <p:sldId id="315" r:id="rId60"/>
    <p:sldId id="318" r:id="rId61"/>
    <p:sldId id="336" r:id="rId62"/>
    <p:sldId id="337" r:id="rId63"/>
    <p:sldId id="338" r:id="rId64"/>
    <p:sldId id="331" r:id="rId65"/>
    <p:sldId id="332" r:id="rId66"/>
    <p:sldId id="333" r:id="rId67"/>
    <p:sldId id="334" r:id="rId68"/>
    <p:sldId id="335" r:id="rId69"/>
    <p:sldId id="339" r:id="rId70"/>
    <p:sldId id="340" r:id="rId71"/>
    <p:sldId id="341" r:id="rId72"/>
    <p:sldId id="342" r:id="rId73"/>
    <p:sldId id="343" r:id="rId74"/>
    <p:sldId id="344" r:id="rId75"/>
    <p:sldId id="345" r:id="rId76"/>
    <p:sldId id="346" r:id="rId77"/>
    <p:sldId id="347" r:id="rId78"/>
    <p:sldId id="348" r:id="rId79"/>
    <p:sldId id="349" r:id="rId80"/>
    <p:sldId id="350" r:id="rId81"/>
    <p:sldId id="351" r:id="rId82"/>
    <p:sldId id="352" r:id="rId83"/>
    <p:sldId id="353" r:id="rId84"/>
    <p:sldId id="359" r:id="rId85"/>
    <p:sldId id="360" r:id="rId86"/>
    <p:sldId id="361" r:id="rId87"/>
    <p:sldId id="362" r:id="rId88"/>
    <p:sldId id="308" r:id="rId8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02C7C4-5BF9-482F-B967-4485AE0801B3}" v="42" dt="2026-02-27T04:24:48.2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8" d="100"/>
          <a:sy n="98" d="100"/>
        </p:scale>
        <p:origin x="82" y="18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notesMaster" Target="notesMasters/notesMaster1.xml"/><Relationship Id="rId95" Type="http://schemas.microsoft.com/office/2016/11/relationships/changesInfo" Target="changesInfos/changesInfo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presProps" Target="presProps.xml"/><Relationship Id="rId9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nnapusasravanthi9@gmail.com" userId="S::urn:spo:guest#vennapusasravanthi9@gmail.com::" providerId="AD" clId="Web-{34182BE8-EF0D-AA04-C88C-493652BA77A2}"/>
    <pc:docChg chg="modSld">
      <pc:chgData name="vennapusasravanthi9@gmail.com" userId="S::urn:spo:guest#vennapusasravanthi9@gmail.com::" providerId="AD" clId="Web-{34182BE8-EF0D-AA04-C88C-493652BA77A2}" dt="2026-02-16T09:57:35.522" v="0"/>
      <pc:docMkLst>
        <pc:docMk/>
      </pc:docMkLst>
      <pc:sldChg chg="mod modShow">
        <pc:chgData name="vennapusasravanthi9@gmail.com" userId="S::urn:spo:guest#vennapusasravanthi9@gmail.com::" providerId="AD" clId="Web-{34182BE8-EF0D-AA04-C88C-493652BA77A2}" dt="2026-02-16T09:57:35.522" v="0"/>
        <pc:sldMkLst>
          <pc:docMk/>
          <pc:sldMk cId="2870343023" sldId="256"/>
        </pc:sldMkLst>
      </pc:sldChg>
    </pc:docChg>
  </pc:docChgLst>
  <pc:docChgLst>
    <pc:chgData name="sravanthi Vennapusa" userId="06105391-ac9e-4186-a41e-395274e1b189" providerId="ADAL" clId="{9B2BFCF3-BB9D-4917-9B53-4ED52D43BFF8}"/>
    <pc:docChg chg="undo custSel addSld delSld modSld sldOrd">
      <pc:chgData name="sravanthi Vennapusa" userId="06105391-ac9e-4186-a41e-395274e1b189" providerId="ADAL" clId="{9B2BFCF3-BB9D-4917-9B53-4ED52D43BFF8}" dt="2026-02-27T04:27:44.027" v="4282" actId="47"/>
      <pc:docMkLst>
        <pc:docMk/>
      </pc:docMkLst>
      <pc:sldChg chg="modSp mod">
        <pc:chgData name="sravanthi Vennapusa" userId="06105391-ac9e-4186-a41e-395274e1b189" providerId="ADAL" clId="{9B2BFCF3-BB9D-4917-9B53-4ED52D43BFF8}" dt="2026-02-06T04:58:01.528" v="2725" actId="14734"/>
        <pc:sldMkLst>
          <pc:docMk/>
          <pc:sldMk cId="3065332920" sldId="260"/>
        </pc:sldMkLst>
        <pc:graphicFrameChg chg="mod modGraphic">
          <ac:chgData name="sravanthi Vennapusa" userId="06105391-ac9e-4186-a41e-395274e1b189" providerId="ADAL" clId="{9B2BFCF3-BB9D-4917-9B53-4ED52D43BFF8}" dt="2026-02-06T04:58:01.528" v="2725" actId="14734"/>
          <ac:graphicFrameMkLst>
            <pc:docMk/>
            <pc:sldMk cId="3065332920" sldId="260"/>
            <ac:graphicFrameMk id="5" creationId="{16892015-BE78-A57E-566A-D9E4381B6E50}"/>
          </ac:graphicFrameMkLst>
        </pc:graphicFrameChg>
      </pc:sldChg>
      <pc:sldChg chg="modSp mod">
        <pc:chgData name="sravanthi Vennapusa" userId="06105391-ac9e-4186-a41e-395274e1b189" providerId="ADAL" clId="{9B2BFCF3-BB9D-4917-9B53-4ED52D43BFF8}" dt="2026-02-02T03:41:00.642" v="2217" actId="113"/>
        <pc:sldMkLst>
          <pc:docMk/>
          <pc:sldMk cId="2037454354" sldId="264"/>
        </pc:sldMkLst>
        <pc:graphicFrameChg chg="modGraphic">
          <ac:chgData name="sravanthi Vennapusa" userId="06105391-ac9e-4186-a41e-395274e1b189" providerId="ADAL" clId="{9B2BFCF3-BB9D-4917-9B53-4ED52D43BFF8}" dt="2026-02-02T03:41:00.642" v="2217" actId="113"/>
          <ac:graphicFrameMkLst>
            <pc:docMk/>
            <pc:sldMk cId="2037454354" sldId="264"/>
            <ac:graphicFrameMk id="4" creationId="{7786DBE2-D13A-3686-3B3D-7909D6C1A4B2}"/>
          </ac:graphicFrameMkLst>
        </pc:graphicFrameChg>
      </pc:sldChg>
      <pc:sldChg chg="modSp mod">
        <pc:chgData name="sravanthi Vennapusa" userId="06105391-ac9e-4186-a41e-395274e1b189" providerId="ADAL" clId="{9B2BFCF3-BB9D-4917-9B53-4ED52D43BFF8}" dt="2026-02-02T03:42:21.229" v="2218" actId="113"/>
        <pc:sldMkLst>
          <pc:docMk/>
          <pc:sldMk cId="3290031961" sldId="265"/>
        </pc:sldMkLst>
        <pc:graphicFrameChg chg="modGraphic">
          <ac:chgData name="sravanthi Vennapusa" userId="06105391-ac9e-4186-a41e-395274e1b189" providerId="ADAL" clId="{9B2BFCF3-BB9D-4917-9B53-4ED52D43BFF8}" dt="2026-02-02T03:42:21.229" v="2218" actId="113"/>
          <ac:graphicFrameMkLst>
            <pc:docMk/>
            <pc:sldMk cId="3290031961" sldId="265"/>
            <ac:graphicFrameMk id="4" creationId="{13ED7FCF-60F9-9EF7-0896-D1BC0031EB75}"/>
          </ac:graphicFrameMkLst>
        </pc:graphicFrameChg>
      </pc:sldChg>
      <pc:sldChg chg="modSp mod">
        <pc:chgData name="sravanthi Vennapusa" userId="06105391-ac9e-4186-a41e-395274e1b189" providerId="ADAL" clId="{9B2BFCF3-BB9D-4917-9B53-4ED52D43BFF8}" dt="2026-02-02T03:44:56.799" v="2224" actId="20577"/>
        <pc:sldMkLst>
          <pc:docMk/>
          <pc:sldMk cId="1576443823" sldId="268"/>
        </pc:sldMkLst>
        <pc:spChg chg="mod">
          <ac:chgData name="sravanthi Vennapusa" userId="06105391-ac9e-4186-a41e-395274e1b189" providerId="ADAL" clId="{9B2BFCF3-BB9D-4917-9B53-4ED52D43BFF8}" dt="2026-02-02T03:44:56.799" v="2224" actId="20577"/>
          <ac:spMkLst>
            <pc:docMk/>
            <pc:sldMk cId="1576443823" sldId="268"/>
            <ac:spMk id="3" creationId="{03C1E9E4-3824-C986-CE11-CCF494F3B208}"/>
          </ac:spMkLst>
        </pc:spChg>
      </pc:sldChg>
      <pc:sldChg chg="modSp mod">
        <pc:chgData name="sravanthi Vennapusa" userId="06105391-ac9e-4186-a41e-395274e1b189" providerId="ADAL" clId="{9B2BFCF3-BB9D-4917-9B53-4ED52D43BFF8}" dt="2026-02-02T04:11:55.490" v="2226" actId="14100"/>
        <pc:sldMkLst>
          <pc:docMk/>
          <pc:sldMk cId="1448199194" sldId="269"/>
        </pc:sldMkLst>
        <pc:graphicFrameChg chg="modGraphic">
          <ac:chgData name="sravanthi Vennapusa" userId="06105391-ac9e-4186-a41e-395274e1b189" providerId="ADAL" clId="{9B2BFCF3-BB9D-4917-9B53-4ED52D43BFF8}" dt="2026-02-02T04:11:55.490" v="2226" actId="14100"/>
          <ac:graphicFrameMkLst>
            <pc:docMk/>
            <pc:sldMk cId="1448199194" sldId="269"/>
            <ac:graphicFrameMk id="4" creationId="{FB7D3F2E-31BD-8E74-6137-78E38893562B}"/>
          </ac:graphicFrameMkLst>
        </pc:graphicFrameChg>
      </pc:sldChg>
      <pc:sldChg chg="modSp mod">
        <pc:chgData name="sravanthi Vennapusa" userId="06105391-ac9e-4186-a41e-395274e1b189" providerId="ADAL" clId="{9B2BFCF3-BB9D-4917-9B53-4ED52D43BFF8}" dt="2026-02-02T04:15:56.074" v="2228" actId="14734"/>
        <pc:sldMkLst>
          <pc:docMk/>
          <pc:sldMk cId="1004749368" sldId="271"/>
        </pc:sldMkLst>
        <pc:graphicFrameChg chg="modGraphic">
          <ac:chgData name="sravanthi Vennapusa" userId="06105391-ac9e-4186-a41e-395274e1b189" providerId="ADAL" clId="{9B2BFCF3-BB9D-4917-9B53-4ED52D43BFF8}" dt="2026-02-02T04:15:56.074" v="2228" actId="14734"/>
          <ac:graphicFrameMkLst>
            <pc:docMk/>
            <pc:sldMk cId="1004749368" sldId="271"/>
            <ac:graphicFrameMk id="4" creationId="{845CA527-63A1-37F4-8F2E-40924D164D1A}"/>
          </ac:graphicFrameMkLst>
        </pc:graphicFrameChg>
      </pc:sldChg>
      <pc:sldChg chg="modSp mod">
        <pc:chgData name="sravanthi Vennapusa" userId="06105391-ac9e-4186-a41e-395274e1b189" providerId="ADAL" clId="{9B2BFCF3-BB9D-4917-9B53-4ED52D43BFF8}" dt="2026-02-02T04:18:42.311" v="2229" actId="113"/>
        <pc:sldMkLst>
          <pc:docMk/>
          <pc:sldMk cId="488920667" sldId="272"/>
        </pc:sldMkLst>
        <pc:graphicFrameChg chg="modGraphic">
          <ac:chgData name="sravanthi Vennapusa" userId="06105391-ac9e-4186-a41e-395274e1b189" providerId="ADAL" clId="{9B2BFCF3-BB9D-4917-9B53-4ED52D43BFF8}" dt="2026-02-02T04:18:42.311" v="2229" actId="113"/>
          <ac:graphicFrameMkLst>
            <pc:docMk/>
            <pc:sldMk cId="488920667" sldId="272"/>
            <ac:graphicFrameMk id="4" creationId="{B81F4AD8-3244-A372-D76F-65CFFBC43212}"/>
          </ac:graphicFrameMkLst>
        </pc:graphicFrameChg>
      </pc:sldChg>
      <pc:sldChg chg="modSp mod">
        <pc:chgData name="sravanthi Vennapusa" userId="06105391-ac9e-4186-a41e-395274e1b189" providerId="ADAL" clId="{9B2BFCF3-BB9D-4917-9B53-4ED52D43BFF8}" dt="2026-02-02T04:38:32.576" v="2288" actId="14100"/>
        <pc:sldMkLst>
          <pc:docMk/>
          <pc:sldMk cId="2684802250" sldId="273"/>
        </pc:sldMkLst>
        <pc:graphicFrameChg chg="modGraphic">
          <ac:chgData name="sravanthi Vennapusa" userId="06105391-ac9e-4186-a41e-395274e1b189" providerId="ADAL" clId="{9B2BFCF3-BB9D-4917-9B53-4ED52D43BFF8}" dt="2026-02-02T04:38:32.576" v="2288" actId="14100"/>
          <ac:graphicFrameMkLst>
            <pc:docMk/>
            <pc:sldMk cId="2684802250" sldId="273"/>
            <ac:graphicFrameMk id="4" creationId="{82CC834A-C154-CC7E-8E6C-2EF1D83C7D7F}"/>
          </ac:graphicFrameMkLst>
        </pc:graphicFrameChg>
      </pc:sldChg>
      <pc:sldChg chg="modSp mod">
        <pc:chgData name="sravanthi Vennapusa" userId="06105391-ac9e-4186-a41e-395274e1b189" providerId="ADAL" clId="{9B2BFCF3-BB9D-4917-9B53-4ED52D43BFF8}" dt="2026-02-06T05:52:09.135" v="2726" actId="113"/>
        <pc:sldMkLst>
          <pc:docMk/>
          <pc:sldMk cId="908552612" sldId="275"/>
        </pc:sldMkLst>
        <pc:graphicFrameChg chg="modGraphic">
          <ac:chgData name="sravanthi Vennapusa" userId="06105391-ac9e-4186-a41e-395274e1b189" providerId="ADAL" clId="{9B2BFCF3-BB9D-4917-9B53-4ED52D43BFF8}" dt="2026-02-06T05:52:09.135" v="2726" actId="113"/>
          <ac:graphicFrameMkLst>
            <pc:docMk/>
            <pc:sldMk cId="908552612" sldId="275"/>
            <ac:graphicFrameMk id="4" creationId="{2A34CC5E-290D-1F00-75D6-8592A7E347B8}"/>
          </ac:graphicFrameMkLst>
        </pc:graphicFrameChg>
      </pc:sldChg>
      <pc:sldChg chg="addSp delSp modSp mod">
        <pc:chgData name="sravanthi Vennapusa" userId="06105391-ac9e-4186-a41e-395274e1b189" providerId="ADAL" clId="{9B2BFCF3-BB9D-4917-9B53-4ED52D43BFF8}" dt="2026-01-30T10:49:32.757" v="125" actId="113"/>
        <pc:sldMkLst>
          <pc:docMk/>
          <pc:sldMk cId="4089931901" sldId="276"/>
        </pc:sldMkLst>
        <pc:spChg chg="mod">
          <ac:chgData name="sravanthi Vennapusa" userId="06105391-ac9e-4186-a41e-395274e1b189" providerId="ADAL" clId="{9B2BFCF3-BB9D-4917-9B53-4ED52D43BFF8}" dt="2026-01-30T10:43:26.358" v="0"/>
          <ac:spMkLst>
            <pc:docMk/>
            <pc:sldMk cId="4089931901" sldId="276"/>
            <ac:spMk id="2" creationId="{386A8474-8DF2-2E94-E694-C3380F89338D}"/>
          </ac:spMkLst>
        </pc:spChg>
        <pc:graphicFrameChg chg="add mod ord modGraphic">
          <ac:chgData name="sravanthi Vennapusa" userId="06105391-ac9e-4186-a41e-395274e1b189" providerId="ADAL" clId="{9B2BFCF3-BB9D-4917-9B53-4ED52D43BFF8}" dt="2026-01-30T10:49:32.757" v="125" actId="113"/>
          <ac:graphicFrameMkLst>
            <pc:docMk/>
            <pc:sldMk cId="4089931901" sldId="276"/>
            <ac:graphicFrameMk id="5" creationId="{BD646259-1CC1-DED1-6AFE-659D3981C4E8}"/>
          </ac:graphicFrameMkLst>
        </pc:graphicFrameChg>
      </pc:sldChg>
      <pc:sldChg chg="addSp delSp modSp new mod">
        <pc:chgData name="sravanthi Vennapusa" userId="06105391-ac9e-4186-a41e-395274e1b189" providerId="ADAL" clId="{9B2BFCF3-BB9D-4917-9B53-4ED52D43BFF8}" dt="2026-02-02T05:13:23.504" v="2290" actId="113"/>
        <pc:sldMkLst>
          <pc:docMk/>
          <pc:sldMk cId="1750903434" sldId="277"/>
        </pc:sldMkLst>
        <pc:spChg chg="mod">
          <ac:chgData name="sravanthi Vennapusa" userId="06105391-ac9e-4186-a41e-395274e1b189" providerId="ADAL" clId="{9B2BFCF3-BB9D-4917-9B53-4ED52D43BFF8}" dt="2026-01-30T10:52:19.858" v="127"/>
          <ac:spMkLst>
            <pc:docMk/>
            <pc:sldMk cId="1750903434" sldId="277"/>
            <ac:spMk id="2" creationId="{8E990299-DB61-82EB-C9D7-15AF54C090A8}"/>
          </ac:spMkLst>
        </pc:spChg>
        <pc:graphicFrameChg chg="add mod ord modGraphic">
          <ac:chgData name="sravanthi Vennapusa" userId="06105391-ac9e-4186-a41e-395274e1b189" providerId="ADAL" clId="{9B2BFCF3-BB9D-4917-9B53-4ED52D43BFF8}" dt="2026-02-02T05:13:23.504" v="2290" actId="113"/>
          <ac:graphicFrameMkLst>
            <pc:docMk/>
            <pc:sldMk cId="1750903434" sldId="277"/>
            <ac:graphicFrameMk id="4" creationId="{5D9CE96E-7C70-4958-4945-529C6FE72E53}"/>
          </ac:graphicFrameMkLst>
        </pc:graphicFrameChg>
      </pc:sldChg>
      <pc:sldChg chg="addSp delSp modSp new mod">
        <pc:chgData name="sravanthi Vennapusa" userId="06105391-ac9e-4186-a41e-395274e1b189" providerId="ADAL" clId="{9B2BFCF3-BB9D-4917-9B53-4ED52D43BFF8}" dt="2026-02-02T05:17:38.448" v="2299" actId="20577"/>
        <pc:sldMkLst>
          <pc:docMk/>
          <pc:sldMk cId="3123662988" sldId="278"/>
        </pc:sldMkLst>
        <pc:spChg chg="mod">
          <ac:chgData name="sravanthi Vennapusa" userId="06105391-ac9e-4186-a41e-395274e1b189" providerId="ADAL" clId="{9B2BFCF3-BB9D-4917-9B53-4ED52D43BFF8}" dt="2026-01-30T10:54:48.090" v="216"/>
          <ac:spMkLst>
            <pc:docMk/>
            <pc:sldMk cId="3123662988" sldId="278"/>
            <ac:spMk id="2" creationId="{3754399D-BEBE-3A17-DA8E-799925393EF3}"/>
          </ac:spMkLst>
        </pc:spChg>
        <pc:graphicFrameChg chg="add mod ord modGraphic">
          <ac:chgData name="sravanthi Vennapusa" userId="06105391-ac9e-4186-a41e-395274e1b189" providerId="ADAL" clId="{9B2BFCF3-BB9D-4917-9B53-4ED52D43BFF8}" dt="2026-02-02T05:17:38.448" v="2299" actId="20577"/>
          <ac:graphicFrameMkLst>
            <pc:docMk/>
            <pc:sldMk cId="3123662988" sldId="278"/>
            <ac:graphicFrameMk id="4" creationId="{1F611801-4E82-13CB-9078-B1FBEC4FF124}"/>
          </ac:graphicFrameMkLst>
        </pc:graphicFrameChg>
      </pc:sldChg>
      <pc:sldChg chg="addSp delSp modSp new mod">
        <pc:chgData name="sravanthi Vennapusa" userId="06105391-ac9e-4186-a41e-395274e1b189" providerId="ADAL" clId="{9B2BFCF3-BB9D-4917-9B53-4ED52D43BFF8}" dt="2026-02-06T05:52:28.317" v="2727" actId="113"/>
        <pc:sldMkLst>
          <pc:docMk/>
          <pc:sldMk cId="2231334825" sldId="279"/>
        </pc:sldMkLst>
        <pc:spChg chg="mod">
          <ac:chgData name="sravanthi Vennapusa" userId="06105391-ac9e-4186-a41e-395274e1b189" providerId="ADAL" clId="{9B2BFCF3-BB9D-4917-9B53-4ED52D43BFF8}" dt="2026-01-30T11:19:40.942" v="315"/>
          <ac:spMkLst>
            <pc:docMk/>
            <pc:sldMk cId="2231334825" sldId="279"/>
            <ac:spMk id="2" creationId="{F9134D2B-BE52-E386-EE8D-65288D3B60F7}"/>
          </ac:spMkLst>
        </pc:spChg>
        <pc:graphicFrameChg chg="add mod ord modGraphic">
          <ac:chgData name="sravanthi Vennapusa" userId="06105391-ac9e-4186-a41e-395274e1b189" providerId="ADAL" clId="{9B2BFCF3-BB9D-4917-9B53-4ED52D43BFF8}" dt="2026-02-06T05:52:28.317" v="2727" actId="113"/>
          <ac:graphicFrameMkLst>
            <pc:docMk/>
            <pc:sldMk cId="2231334825" sldId="279"/>
            <ac:graphicFrameMk id="4" creationId="{DE737884-D1D1-DEF5-74A6-34F3377D3B74}"/>
          </ac:graphicFrameMkLst>
        </pc:graphicFrameChg>
      </pc:sldChg>
      <pc:sldChg chg="addSp delSp modSp new mod">
        <pc:chgData name="sravanthi Vennapusa" userId="06105391-ac9e-4186-a41e-395274e1b189" providerId="ADAL" clId="{9B2BFCF3-BB9D-4917-9B53-4ED52D43BFF8}" dt="2026-02-06T05:52:51.755" v="2729" actId="113"/>
        <pc:sldMkLst>
          <pc:docMk/>
          <pc:sldMk cId="3444754608" sldId="280"/>
        </pc:sldMkLst>
        <pc:spChg chg="mod">
          <ac:chgData name="sravanthi Vennapusa" userId="06105391-ac9e-4186-a41e-395274e1b189" providerId="ADAL" clId="{9B2BFCF3-BB9D-4917-9B53-4ED52D43BFF8}" dt="2026-01-30T11:22:06.072" v="400"/>
          <ac:spMkLst>
            <pc:docMk/>
            <pc:sldMk cId="3444754608" sldId="280"/>
            <ac:spMk id="2" creationId="{0FB78914-0BCE-C745-5BAF-23D17D7A1082}"/>
          </ac:spMkLst>
        </pc:spChg>
        <pc:graphicFrameChg chg="add mod ord modGraphic">
          <ac:chgData name="sravanthi Vennapusa" userId="06105391-ac9e-4186-a41e-395274e1b189" providerId="ADAL" clId="{9B2BFCF3-BB9D-4917-9B53-4ED52D43BFF8}" dt="2026-02-06T05:52:51.755" v="2729" actId="113"/>
          <ac:graphicFrameMkLst>
            <pc:docMk/>
            <pc:sldMk cId="3444754608" sldId="280"/>
            <ac:graphicFrameMk id="4" creationId="{18C7D36E-6B68-ECE0-8825-896B0C9903E1}"/>
          </ac:graphicFrameMkLst>
        </pc:graphicFrameChg>
      </pc:sldChg>
      <pc:sldChg chg="addSp delSp modSp new mod">
        <pc:chgData name="sravanthi Vennapusa" userId="06105391-ac9e-4186-a41e-395274e1b189" providerId="ADAL" clId="{9B2BFCF3-BB9D-4917-9B53-4ED52D43BFF8}" dt="2026-02-06T05:52:37.010" v="2728" actId="113"/>
        <pc:sldMkLst>
          <pc:docMk/>
          <pc:sldMk cId="4142415671" sldId="281"/>
        </pc:sldMkLst>
        <pc:spChg chg="mod">
          <ac:chgData name="sravanthi Vennapusa" userId="06105391-ac9e-4186-a41e-395274e1b189" providerId="ADAL" clId="{9B2BFCF3-BB9D-4917-9B53-4ED52D43BFF8}" dt="2026-01-30T11:23:55.534" v="497"/>
          <ac:spMkLst>
            <pc:docMk/>
            <pc:sldMk cId="4142415671" sldId="281"/>
            <ac:spMk id="2" creationId="{85F9E4A5-00E1-C676-AA78-BB4B3A224FA7}"/>
          </ac:spMkLst>
        </pc:spChg>
        <pc:graphicFrameChg chg="add mod ord modGraphic">
          <ac:chgData name="sravanthi Vennapusa" userId="06105391-ac9e-4186-a41e-395274e1b189" providerId="ADAL" clId="{9B2BFCF3-BB9D-4917-9B53-4ED52D43BFF8}" dt="2026-02-06T05:52:37.010" v="2728" actId="113"/>
          <ac:graphicFrameMkLst>
            <pc:docMk/>
            <pc:sldMk cId="4142415671" sldId="281"/>
            <ac:graphicFrameMk id="4" creationId="{F30D6519-D0F4-256A-44E1-A908CC197505}"/>
          </ac:graphicFrameMkLst>
        </pc:graphicFrameChg>
      </pc:sldChg>
      <pc:sldChg chg="addSp delSp modSp new mod">
        <pc:chgData name="sravanthi Vennapusa" userId="06105391-ac9e-4186-a41e-395274e1b189" providerId="ADAL" clId="{9B2BFCF3-BB9D-4917-9B53-4ED52D43BFF8}" dt="2026-02-06T05:53:02.089" v="2730" actId="113"/>
        <pc:sldMkLst>
          <pc:docMk/>
          <pc:sldMk cId="1436960896" sldId="282"/>
        </pc:sldMkLst>
        <pc:spChg chg="mod">
          <ac:chgData name="sravanthi Vennapusa" userId="06105391-ac9e-4186-a41e-395274e1b189" providerId="ADAL" clId="{9B2BFCF3-BB9D-4917-9B53-4ED52D43BFF8}" dt="2026-01-30T11:25:51.710" v="582"/>
          <ac:spMkLst>
            <pc:docMk/>
            <pc:sldMk cId="1436960896" sldId="282"/>
            <ac:spMk id="2" creationId="{C30DD7B6-2C4F-D4F2-4728-12F557CEB39E}"/>
          </ac:spMkLst>
        </pc:spChg>
        <pc:graphicFrameChg chg="add mod ord modGraphic">
          <ac:chgData name="sravanthi Vennapusa" userId="06105391-ac9e-4186-a41e-395274e1b189" providerId="ADAL" clId="{9B2BFCF3-BB9D-4917-9B53-4ED52D43BFF8}" dt="2026-02-06T05:53:02.089" v="2730" actId="113"/>
          <ac:graphicFrameMkLst>
            <pc:docMk/>
            <pc:sldMk cId="1436960896" sldId="282"/>
            <ac:graphicFrameMk id="4" creationId="{C3FA4043-2025-6707-EFE3-BE438E4E9F57}"/>
          </ac:graphicFrameMkLst>
        </pc:graphicFrameChg>
      </pc:sldChg>
      <pc:sldChg chg="addSp delSp modSp new mod">
        <pc:chgData name="sravanthi Vennapusa" userId="06105391-ac9e-4186-a41e-395274e1b189" providerId="ADAL" clId="{9B2BFCF3-BB9D-4917-9B53-4ED52D43BFF8}" dt="2026-02-06T05:53:34.746" v="2732" actId="113"/>
        <pc:sldMkLst>
          <pc:docMk/>
          <pc:sldMk cId="204949180" sldId="283"/>
        </pc:sldMkLst>
        <pc:spChg chg="mod">
          <ac:chgData name="sravanthi Vennapusa" userId="06105391-ac9e-4186-a41e-395274e1b189" providerId="ADAL" clId="{9B2BFCF3-BB9D-4917-9B53-4ED52D43BFF8}" dt="2026-01-30T11:28:24.484" v="669"/>
          <ac:spMkLst>
            <pc:docMk/>
            <pc:sldMk cId="204949180" sldId="283"/>
            <ac:spMk id="2" creationId="{6519D181-7B76-C452-B55D-744F5F915C2A}"/>
          </ac:spMkLst>
        </pc:spChg>
        <pc:graphicFrameChg chg="add mod ord modGraphic">
          <ac:chgData name="sravanthi Vennapusa" userId="06105391-ac9e-4186-a41e-395274e1b189" providerId="ADAL" clId="{9B2BFCF3-BB9D-4917-9B53-4ED52D43BFF8}" dt="2026-02-06T05:53:34.746" v="2732" actId="113"/>
          <ac:graphicFrameMkLst>
            <pc:docMk/>
            <pc:sldMk cId="204949180" sldId="283"/>
            <ac:graphicFrameMk id="4" creationId="{D7D4DCAF-01E6-24B5-D004-C39B0DF0B840}"/>
          </ac:graphicFrameMkLst>
        </pc:graphicFrameChg>
      </pc:sldChg>
      <pc:sldChg chg="addSp delSp modSp new mod">
        <pc:chgData name="sravanthi Vennapusa" userId="06105391-ac9e-4186-a41e-395274e1b189" providerId="ADAL" clId="{9B2BFCF3-BB9D-4917-9B53-4ED52D43BFF8}" dt="2026-02-06T05:53:46.588" v="2733" actId="113"/>
        <pc:sldMkLst>
          <pc:docMk/>
          <pc:sldMk cId="3477186264" sldId="284"/>
        </pc:sldMkLst>
        <pc:spChg chg="mod">
          <ac:chgData name="sravanthi Vennapusa" userId="06105391-ac9e-4186-a41e-395274e1b189" providerId="ADAL" clId="{9B2BFCF3-BB9D-4917-9B53-4ED52D43BFF8}" dt="2026-01-30T11:31:05.132" v="772"/>
          <ac:spMkLst>
            <pc:docMk/>
            <pc:sldMk cId="3477186264" sldId="284"/>
            <ac:spMk id="2" creationId="{29CD53B5-3D4F-F905-B081-4E45EA18E976}"/>
          </ac:spMkLst>
        </pc:spChg>
        <pc:graphicFrameChg chg="add mod ord modGraphic">
          <ac:chgData name="sravanthi Vennapusa" userId="06105391-ac9e-4186-a41e-395274e1b189" providerId="ADAL" clId="{9B2BFCF3-BB9D-4917-9B53-4ED52D43BFF8}" dt="2026-02-06T05:53:46.588" v="2733" actId="113"/>
          <ac:graphicFrameMkLst>
            <pc:docMk/>
            <pc:sldMk cId="3477186264" sldId="284"/>
            <ac:graphicFrameMk id="4" creationId="{64942F97-0CC4-B702-14B4-9CD08B868F14}"/>
          </ac:graphicFrameMkLst>
        </pc:graphicFrameChg>
      </pc:sldChg>
      <pc:sldChg chg="addSp delSp modSp new mod">
        <pc:chgData name="sravanthi Vennapusa" userId="06105391-ac9e-4186-a41e-395274e1b189" providerId="ADAL" clId="{9B2BFCF3-BB9D-4917-9B53-4ED52D43BFF8}" dt="2026-02-06T05:53:54.131" v="2734" actId="113"/>
        <pc:sldMkLst>
          <pc:docMk/>
          <pc:sldMk cId="3078338899" sldId="285"/>
        </pc:sldMkLst>
        <pc:spChg chg="mod">
          <ac:chgData name="sravanthi Vennapusa" userId="06105391-ac9e-4186-a41e-395274e1b189" providerId="ADAL" clId="{9B2BFCF3-BB9D-4917-9B53-4ED52D43BFF8}" dt="2026-01-30T11:33:22.689" v="856"/>
          <ac:spMkLst>
            <pc:docMk/>
            <pc:sldMk cId="3078338899" sldId="285"/>
            <ac:spMk id="2" creationId="{FDCB54D6-B2A2-F651-DA43-AC44FD6D5942}"/>
          </ac:spMkLst>
        </pc:spChg>
        <pc:graphicFrameChg chg="add mod ord modGraphic">
          <ac:chgData name="sravanthi Vennapusa" userId="06105391-ac9e-4186-a41e-395274e1b189" providerId="ADAL" clId="{9B2BFCF3-BB9D-4917-9B53-4ED52D43BFF8}" dt="2026-02-06T05:53:54.131" v="2734" actId="113"/>
          <ac:graphicFrameMkLst>
            <pc:docMk/>
            <pc:sldMk cId="3078338899" sldId="285"/>
            <ac:graphicFrameMk id="4" creationId="{3802C503-BD76-7D53-687F-219928840A4C}"/>
          </ac:graphicFrameMkLst>
        </pc:graphicFrameChg>
      </pc:sldChg>
      <pc:sldChg chg="addSp delSp modSp new mod">
        <pc:chgData name="sravanthi Vennapusa" userId="06105391-ac9e-4186-a41e-395274e1b189" providerId="ADAL" clId="{9B2BFCF3-BB9D-4917-9B53-4ED52D43BFF8}" dt="2026-02-06T05:54:02.033" v="2735" actId="113"/>
        <pc:sldMkLst>
          <pc:docMk/>
          <pc:sldMk cId="1594848562" sldId="286"/>
        </pc:sldMkLst>
        <pc:spChg chg="mod">
          <ac:chgData name="sravanthi Vennapusa" userId="06105391-ac9e-4186-a41e-395274e1b189" providerId="ADAL" clId="{9B2BFCF3-BB9D-4917-9B53-4ED52D43BFF8}" dt="2026-01-30T11:35:17.547" v="942"/>
          <ac:spMkLst>
            <pc:docMk/>
            <pc:sldMk cId="1594848562" sldId="286"/>
            <ac:spMk id="2" creationId="{77EE2AA6-0D66-2970-4BCE-4CE307099B15}"/>
          </ac:spMkLst>
        </pc:spChg>
        <pc:graphicFrameChg chg="add mod ord modGraphic">
          <ac:chgData name="sravanthi Vennapusa" userId="06105391-ac9e-4186-a41e-395274e1b189" providerId="ADAL" clId="{9B2BFCF3-BB9D-4917-9B53-4ED52D43BFF8}" dt="2026-02-06T05:54:02.033" v="2735" actId="113"/>
          <ac:graphicFrameMkLst>
            <pc:docMk/>
            <pc:sldMk cId="1594848562" sldId="286"/>
            <ac:graphicFrameMk id="4" creationId="{8312CCCC-63AA-0F12-8374-DEA4C378074E}"/>
          </ac:graphicFrameMkLst>
        </pc:graphicFrameChg>
      </pc:sldChg>
      <pc:sldChg chg="addSp delSp modSp new mod">
        <pc:chgData name="sravanthi Vennapusa" userId="06105391-ac9e-4186-a41e-395274e1b189" providerId="ADAL" clId="{9B2BFCF3-BB9D-4917-9B53-4ED52D43BFF8}" dt="2026-02-06T05:54:09.432" v="2736" actId="113"/>
        <pc:sldMkLst>
          <pc:docMk/>
          <pc:sldMk cId="3295776843" sldId="287"/>
        </pc:sldMkLst>
        <pc:spChg chg="mod">
          <ac:chgData name="sravanthi Vennapusa" userId="06105391-ac9e-4186-a41e-395274e1b189" providerId="ADAL" clId="{9B2BFCF3-BB9D-4917-9B53-4ED52D43BFF8}" dt="2026-01-30T11:37:19.091" v="1061"/>
          <ac:spMkLst>
            <pc:docMk/>
            <pc:sldMk cId="3295776843" sldId="287"/>
            <ac:spMk id="2" creationId="{EAD6FAC8-AED1-9D25-3CF3-34001034D811}"/>
          </ac:spMkLst>
        </pc:spChg>
        <pc:graphicFrameChg chg="add mod ord modGraphic">
          <ac:chgData name="sravanthi Vennapusa" userId="06105391-ac9e-4186-a41e-395274e1b189" providerId="ADAL" clId="{9B2BFCF3-BB9D-4917-9B53-4ED52D43BFF8}" dt="2026-02-06T05:54:09.432" v="2736" actId="113"/>
          <ac:graphicFrameMkLst>
            <pc:docMk/>
            <pc:sldMk cId="3295776843" sldId="287"/>
            <ac:graphicFrameMk id="4" creationId="{C8B3F0DD-3D2A-BBF6-E9A0-0EE9C8CCE8E4}"/>
          </ac:graphicFrameMkLst>
        </pc:graphicFrameChg>
      </pc:sldChg>
      <pc:sldChg chg="addSp delSp modSp new mod">
        <pc:chgData name="sravanthi Vennapusa" userId="06105391-ac9e-4186-a41e-395274e1b189" providerId="ADAL" clId="{9B2BFCF3-BB9D-4917-9B53-4ED52D43BFF8}" dt="2026-01-30T11:59:06.418" v="1228" actId="113"/>
        <pc:sldMkLst>
          <pc:docMk/>
          <pc:sldMk cId="4141121489" sldId="288"/>
        </pc:sldMkLst>
        <pc:spChg chg="mod">
          <ac:chgData name="sravanthi Vennapusa" userId="06105391-ac9e-4186-a41e-395274e1b189" providerId="ADAL" clId="{9B2BFCF3-BB9D-4917-9B53-4ED52D43BFF8}" dt="2026-01-30T11:57:19.750" v="1145"/>
          <ac:spMkLst>
            <pc:docMk/>
            <pc:sldMk cId="4141121489" sldId="288"/>
            <ac:spMk id="2" creationId="{AFDDB8D4-CE8E-876A-050A-6F0380F28F79}"/>
          </ac:spMkLst>
        </pc:spChg>
        <pc:graphicFrameChg chg="add mod ord modGraphic">
          <ac:chgData name="sravanthi Vennapusa" userId="06105391-ac9e-4186-a41e-395274e1b189" providerId="ADAL" clId="{9B2BFCF3-BB9D-4917-9B53-4ED52D43BFF8}" dt="2026-01-30T11:59:06.418" v="1228" actId="113"/>
          <ac:graphicFrameMkLst>
            <pc:docMk/>
            <pc:sldMk cId="4141121489" sldId="288"/>
            <ac:graphicFrameMk id="4" creationId="{1ADBE3BA-130F-D581-975F-C686FC571C16}"/>
          </ac:graphicFrameMkLst>
        </pc:graphicFrameChg>
      </pc:sldChg>
      <pc:sldChg chg="addSp delSp modSp new mod ord">
        <pc:chgData name="sravanthi Vennapusa" userId="06105391-ac9e-4186-a41e-395274e1b189" providerId="ADAL" clId="{9B2BFCF3-BB9D-4917-9B53-4ED52D43BFF8}" dt="2026-02-02T05:28:36.095" v="2350" actId="14100"/>
        <pc:sldMkLst>
          <pc:docMk/>
          <pc:sldMk cId="3107760327" sldId="289"/>
        </pc:sldMkLst>
        <pc:spChg chg="mod">
          <ac:chgData name="sravanthi Vennapusa" userId="06105391-ac9e-4186-a41e-395274e1b189" providerId="ADAL" clId="{9B2BFCF3-BB9D-4917-9B53-4ED52D43BFF8}" dt="2026-01-30T11:59:42.151" v="1231" actId="255"/>
          <ac:spMkLst>
            <pc:docMk/>
            <pc:sldMk cId="3107760327" sldId="289"/>
            <ac:spMk id="2" creationId="{F560E2E5-BFA7-93EF-8CCF-00D959B25848}"/>
          </ac:spMkLst>
        </pc:spChg>
        <pc:graphicFrameChg chg="add mod ord modGraphic">
          <ac:chgData name="sravanthi Vennapusa" userId="06105391-ac9e-4186-a41e-395274e1b189" providerId="ADAL" clId="{9B2BFCF3-BB9D-4917-9B53-4ED52D43BFF8}" dt="2026-02-02T05:28:36.095" v="2350" actId="14100"/>
          <ac:graphicFrameMkLst>
            <pc:docMk/>
            <pc:sldMk cId="3107760327" sldId="289"/>
            <ac:graphicFrameMk id="4" creationId="{C6EB3E23-50D3-A66B-1012-52818BC0A8B8}"/>
          </ac:graphicFrameMkLst>
        </pc:graphicFrameChg>
      </pc:sldChg>
      <pc:sldChg chg="modSp new mod">
        <pc:chgData name="sravanthi Vennapusa" userId="06105391-ac9e-4186-a41e-395274e1b189" providerId="ADAL" clId="{9B2BFCF3-BB9D-4917-9B53-4ED52D43BFF8}" dt="2026-02-02T05:35:37.434" v="2365" actId="5793"/>
        <pc:sldMkLst>
          <pc:docMk/>
          <pc:sldMk cId="3568119137" sldId="290"/>
        </pc:sldMkLst>
        <pc:spChg chg="mod">
          <ac:chgData name="sravanthi Vennapusa" userId="06105391-ac9e-4186-a41e-395274e1b189" providerId="ADAL" clId="{9B2BFCF3-BB9D-4917-9B53-4ED52D43BFF8}" dt="2026-02-02T05:31:33.687" v="2360" actId="20577"/>
          <ac:spMkLst>
            <pc:docMk/>
            <pc:sldMk cId="3568119137" sldId="290"/>
            <ac:spMk id="2" creationId="{C35C177A-762E-A37C-88B1-C84630B2464A}"/>
          </ac:spMkLst>
        </pc:spChg>
        <pc:spChg chg="mod">
          <ac:chgData name="sravanthi Vennapusa" userId="06105391-ac9e-4186-a41e-395274e1b189" providerId="ADAL" clId="{9B2BFCF3-BB9D-4917-9B53-4ED52D43BFF8}" dt="2026-02-02T05:35:37.434" v="2365" actId="5793"/>
          <ac:spMkLst>
            <pc:docMk/>
            <pc:sldMk cId="3568119137" sldId="290"/>
            <ac:spMk id="3" creationId="{6A3B48C7-E2AD-DF99-7412-A749C8B69BEF}"/>
          </ac:spMkLst>
        </pc:spChg>
      </pc:sldChg>
      <pc:sldChg chg="addSp delSp modSp new mod">
        <pc:chgData name="sravanthi Vennapusa" userId="06105391-ac9e-4186-a41e-395274e1b189" providerId="ADAL" clId="{9B2BFCF3-BB9D-4917-9B53-4ED52D43BFF8}" dt="2026-01-31T04:39:11.338" v="1425" actId="14100"/>
        <pc:sldMkLst>
          <pc:docMk/>
          <pc:sldMk cId="2397343887" sldId="291"/>
        </pc:sldMkLst>
        <pc:spChg chg="mod">
          <ac:chgData name="sravanthi Vennapusa" userId="06105391-ac9e-4186-a41e-395274e1b189" providerId="ADAL" clId="{9B2BFCF3-BB9D-4917-9B53-4ED52D43BFF8}" dt="2026-01-31T04:39:03.384" v="1422" actId="20577"/>
          <ac:spMkLst>
            <pc:docMk/>
            <pc:sldMk cId="2397343887" sldId="291"/>
            <ac:spMk id="2" creationId="{CD0C3F3B-5423-1D25-89F1-B718B207F360}"/>
          </ac:spMkLst>
        </pc:spChg>
        <pc:picChg chg="add mod ord">
          <ac:chgData name="sravanthi Vennapusa" userId="06105391-ac9e-4186-a41e-395274e1b189" providerId="ADAL" clId="{9B2BFCF3-BB9D-4917-9B53-4ED52D43BFF8}" dt="2026-01-31T04:39:11.338" v="1425" actId="14100"/>
          <ac:picMkLst>
            <pc:docMk/>
            <pc:sldMk cId="2397343887" sldId="291"/>
            <ac:picMk id="5" creationId="{8206DDAF-7AE9-8D17-06A4-86486CD7C27A}"/>
          </ac:picMkLst>
        </pc:picChg>
      </pc:sldChg>
      <pc:sldChg chg="addSp delSp modSp new mod">
        <pc:chgData name="sravanthi Vennapusa" userId="06105391-ac9e-4186-a41e-395274e1b189" providerId="ADAL" clId="{9B2BFCF3-BB9D-4917-9B53-4ED52D43BFF8}" dt="2026-01-31T04:39:54.412" v="1454" actId="14100"/>
        <pc:sldMkLst>
          <pc:docMk/>
          <pc:sldMk cId="1097908116" sldId="292"/>
        </pc:sldMkLst>
        <pc:spChg chg="mod">
          <ac:chgData name="sravanthi Vennapusa" userId="06105391-ac9e-4186-a41e-395274e1b189" providerId="ADAL" clId="{9B2BFCF3-BB9D-4917-9B53-4ED52D43BFF8}" dt="2026-01-31T04:39:24.580" v="1450" actId="20577"/>
          <ac:spMkLst>
            <pc:docMk/>
            <pc:sldMk cId="1097908116" sldId="292"/>
            <ac:spMk id="2" creationId="{8DDA304A-ED42-4550-9D50-C5F92EC3727F}"/>
          </ac:spMkLst>
        </pc:spChg>
        <pc:picChg chg="add mod ord">
          <ac:chgData name="sravanthi Vennapusa" userId="06105391-ac9e-4186-a41e-395274e1b189" providerId="ADAL" clId="{9B2BFCF3-BB9D-4917-9B53-4ED52D43BFF8}" dt="2026-01-31T04:39:54.412" v="1454" actId="14100"/>
          <ac:picMkLst>
            <pc:docMk/>
            <pc:sldMk cId="1097908116" sldId="292"/>
            <ac:picMk id="5" creationId="{06550140-54A4-1949-0A66-A6B9BBB95211}"/>
          </ac:picMkLst>
        </pc:picChg>
      </pc:sldChg>
      <pc:sldChg chg="modSp new mod">
        <pc:chgData name="sravanthi Vennapusa" userId="06105391-ac9e-4186-a41e-395274e1b189" providerId="ADAL" clId="{9B2BFCF3-BB9D-4917-9B53-4ED52D43BFF8}" dt="2026-02-02T06:34:06.370" v="2409" actId="20577"/>
        <pc:sldMkLst>
          <pc:docMk/>
          <pc:sldMk cId="2983325787" sldId="293"/>
        </pc:sldMkLst>
        <pc:spChg chg="mod">
          <ac:chgData name="sravanthi Vennapusa" userId="06105391-ac9e-4186-a41e-395274e1b189" providerId="ADAL" clId="{9B2BFCF3-BB9D-4917-9B53-4ED52D43BFF8}" dt="2026-01-31T06:28:06.621" v="2214" actId="20577"/>
          <ac:spMkLst>
            <pc:docMk/>
            <pc:sldMk cId="2983325787" sldId="293"/>
            <ac:spMk id="2" creationId="{CC9A75FE-3CA5-3425-AA1D-F5A71845E05E}"/>
          </ac:spMkLst>
        </pc:spChg>
        <pc:spChg chg="mod">
          <ac:chgData name="sravanthi Vennapusa" userId="06105391-ac9e-4186-a41e-395274e1b189" providerId="ADAL" clId="{9B2BFCF3-BB9D-4917-9B53-4ED52D43BFF8}" dt="2026-02-02T06:34:06.370" v="2409" actId="20577"/>
          <ac:spMkLst>
            <pc:docMk/>
            <pc:sldMk cId="2983325787" sldId="293"/>
            <ac:spMk id="3" creationId="{36451505-F584-D7F4-65E8-D3DA31ECED23}"/>
          </ac:spMkLst>
        </pc:spChg>
      </pc:sldChg>
      <pc:sldChg chg="addSp delSp modSp new mod">
        <pc:chgData name="sravanthi Vennapusa" userId="06105391-ac9e-4186-a41e-395274e1b189" providerId="ADAL" clId="{9B2BFCF3-BB9D-4917-9B53-4ED52D43BFF8}" dt="2026-01-31T04:42:38.912" v="1492" actId="14100"/>
        <pc:sldMkLst>
          <pc:docMk/>
          <pc:sldMk cId="3012286344" sldId="294"/>
        </pc:sldMkLst>
        <pc:spChg chg="mod">
          <ac:chgData name="sravanthi Vennapusa" userId="06105391-ac9e-4186-a41e-395274e1b189" providerId="ADAL" clId="{9B2BFCF3-BB9D-4917-9B53-4ED52D43BFF8}" dt="2026-01-31T04:42:28.342" v="1488" actId="20577"/>
          <ac:spMkLst>
            <pc:docMk/>
            <pc:sldMk cId="3012286344" sldId="294"/>
            <ac:spMk id="2" creationId="{C8521B21-9A9D-A17E-01D4-4D2F53D7D791}"/>
          </ac:spMkLst>
        </pc:spChg>
        <pc:picChg chg="add mod ord">
          <ac:chgData name="sravanthi Vennapusa" userId="06105391-ac9e-4186-a41e-395274e1b189" providerId="ADAL" clId="{9B2BFCF3-BB9D-4917-9B53-4ED52D43BFF8}" dt="2026-01-31T04:42:38.912" v="1492" actId="14100"/>
          <ac:picMkLst>
            <pc:docMk/>
            <pc:sldMk cId="3012286344" sldId="294"/>
            <ac:picMk id="5" creationId="{A46AD706-15AB-570A-1BD5-42062AA6DA67}"/>
          </ac:picMkLst>
        </pc:picChg>
      </pc:sldChg>
      <pc:sldChg chg="addSp delSp modSp new mod">
        <pc:chgData name="sravanthi Vennapusa" userId="06105391-ac9e-4186-a41e-395274e1b189" providerId="ADAL" clId="{9B2BFCF3-BB9D-4917-9B53-4ED52D43BFF8}" dt="2026-01-31T04:43:39.896" v="1524" actId="14100"/>
        <pc:sldMkLst>
          <pc:docMk/>
          <pc:sldMk cId="1333746202" sldId="295"/>
        </pc:sldMkLst>
        <pc:spChg chg="mod">
          <ac:chgData name="sravanthi Vennapusa" userId="06105391-ac9e-4186-a41e-395274e1b189" providerId="ADAL" clId="{9B2BFCF3-BB9D-4917-9B53-4ED52D43BFF8}" dt="2026-01-31T04:43:31.846" v="1521" actId="20577"/>
          <ac:spMkLst>
            <pc:docMk/>
            <pc:sldMk cId="1333746202" sldId="295"/>
            <ac:spMk id="2" creationId="{D58B5027-A6D1-11C9-575F-BB8F4FB376DC}"/>
          </ac:spMkLst>
        </pc:spChg>
        <pc:picChg chg="add mod ord">
          <ac:chgData name="sravanthi Vennapusa" userId="06105391-ac9e-4186-a41e-395274e1b189" providerId="ADAL" clId="{9B2BFCF3-BB9D-4917-9B53-4ED52D43BFF8}" dt="2026-01-31T04:43:39.896" v="1524" actId="14100"/>
          <ac:picMkLst>
            <pc:docMk/>
            <pc:sldMk cId="1333746202" sldId="295"/>
            <ac:picMk id="5" creationId="{1452FD53-EA14-A324-5B5A-1CE4C6C51A16}"/>
          </ac:picMkLst>
        </pc:picChg>
      </pc:sldChg>
      <pc:sldChg chg="modSp new mod">
        <pc:chgData name="sravanthi Vennapusa" userId="06105391-ac9e-4186-a41e-395274e1b189" providerId="ADAL" clId="{9B2BFCF3-BB9D-4917-9B53-4ED52D43BFF8}" dt="2026-02-05T04:23:29.705" v="2721" actId="20577"/>
        <pc:sldMkLst>
          <pc:docMk/>
          <pc:sldMk cId="2007491108" sldId="297"/>
        </pc:sldMkLst>
        <pc:spChg chg="mod">
          <ac:chgData name="sravanthi Vennapusa" userId="06105391-ac9e-4186-a41e-395274e1b189" providerId="ADAL" clId="{9B2BFCF3-BB9D-4917-9B53-4ED52D43BFF8}" dt="2026-01-31T04:45:59.950" v="1536" actId="255"/>
          <ac:spMkLst>
            <pc:docMk/>
            <pc:sldMk cId="2007491108" sldId="297"/>
            <ac:spMk id="2" creationId="{CE756745-39C1-BBE6-4812-CD40628D023B}"/>
          </ac:spMkLst>
        </pc:spChg>
        <pc:spChg chg="mod">
          <ac:chgData name="sravanthi Vennapusa" userId="06105391-ac9e-4186-a41e-395274e1b189" providerId="ADAL" clId="{9B2BFCF3-BB9D-4917-9B53-4ED52D43BFF8}" dt="2026-02-05T04:23:29.705" v="2721" actId="20577"/>
          <ac:spMkLst>
            <pc:docMk/>
            <pc:sldMk cId="2007491108" sldId="297"/>
            <ac:spMk id="3" creationId="{1C0CF2DE-16C5-2E4F-D573-E2B5ED51E610}"/>
          </ac:spMkLst>
        </pc:spChg>
      </pc:sldChg>
      <pc:sldChg chg="addSp delSp modSp new mod">
        <pc:chgData name="sravanthi Vennapusa" userId="06105391-ac9e-4186-a41e-395274e1b189" providerId="ADAL" clId="{9B2BFCF3-BB9D-4917-9B53-4ED52D43BFF8}" dt="2026-01-31T04:51:10.675" v="1614" actId="14100"/>
        <pc:sldMkLst>
          <pc:docMk/>
          <pc:sldMk cId="3236384565" sldId="298"/>
        </pc:sldMkLst>
        <pc:spChg chg="mod">
          <ac:chgData name="sravanthi Vennapusa" userId="06105391-ac9e-4186-a41e-395274e1b189" providerId="ADAL" clId="{9B2BFCF3-BB9D-4917-9B53-4ED52D43BFF8}" dt="2026-01-31T04:51:01.798" v="1611" actId="20577"/>
          <ac:spMkLst>
            <pc:docMk/>
            <pc:sldMk cId="3236384565" sldId="298"/>
            <ac:spMk id="2" creationId="{BFD9362C-BF95-3E60-8C6E-5FB313A05495}"/>
          </ac:spMkLst>
        </pc:spChg>
        <pc:picChg chg="add mod ord">
          <ac:chgData name="sravanthi Vennapusa" userId="06105391-ac9e-4186-a41e-395274e1b189" providerId="ADAL" clId="{9B2BFCF3-BB9D-4917-9B53-4ED52D43BFF8}" dt="2026-01-31T04:51:10.675" v="1614" actId="14100"/>
          <ac:picMkLst>
            <pc:docMk/>
            <pc:sldMk cId="3236384565" sldId="298"/>
            <ac:picMk id="5" creationId="{A22C4CB2-680F-263E-D084-9B0C7D396C9E}"/>
          </ac:picMkLst>
        </pc:picChg>
      </pc:sldChg>
      <pc:sldChg chg="addSp delSp modSp new mod ord">
        <pc:chgData name="sravanthi Vennapusa" userId="06105391-ac9e-4186-a41e-395274e1b189" providerId="ADAL" clId="{9B2BFCF3-BB9D-4917-9B53-4ED52D43BFF8}" dt="2026-02-07T04:33:11.241" v="3580"/>
        <pc:sldMkLst>
          <pc:docMk/>
          <pc:sldMk cId="974692854" sldId="299"/>
        </pc:sldMkLst>
        <pc:spChg chg="mod">
          <ac:chgData name="sravanthi Vennapusa" userId="06105391-ac9e-4186-a41e-395274e1b189" providerId="ADAL" clId="{9B2BFCF3-BB9D-4917-9B53-4ED52D43BFF8}" dt="2026-01-31T04:52:44.914" v="1688" actId="20577"/>
          <ac:spMkLst>
            <pc:docMk/>
            <pc:sldMk cId="974692854" sldId="299"/>
            <ac:spMk id="2" creationId="{744CAD3B-1399-388F-EA55-A8F3B3FA945E}"/>
          </ac:spMkLst>
        </pc:spChg>
        <pc:picChg chg="add mod ord">
          <ac:chgData name="sravanthi Vennapusa" userId="06105391-ac9e-4186-a41e-395274e1b189" providerId="ADAL" clId="{9B2BFCF3-BB9D-4917-9B53-4ED52D43BFF8}" dt="2026-01-31T04:52:52.384" v="1690" actId="14100"/>
          <ac:picMkLst>
            <pc:docMk/>
            <pc:sldMk cId="974692854" sldId="299"/>
            <ac:picMk id="5" creationId="{8475555D-6831-8494-61B9-A029125F8BA4}"/>
          </ac:picMkLst>
        </pc:picChg>
      </pc:sldChg>
      <pc:sldChg chg="modSp new mod">
        <pc:chgData name="sravanthi Vennapusa" userId="06105391-ac9e-4186-a41e-395274e1b189" providerId="ADAL" clId="{9B2BFCF3-BB9D-4917-9B53-4ED52D43BFF8}" dt="2026-01-31T04:56:38.557" v="1889" actId="14100"/>
        <pc:sldMkLst>
          <pc:docMk/>
          <pc:sldMk cId="4012310514" sldId="300"/>
        </pc:sldMkLst>
        <pc:spChg chg="mod">
          <ac:chgData name="sravanthi Vennapusa" userId="06105391-ac9e-4186-a41e-395274e1b189" providerId="ADAL" clId="{9B2BFCF3-BB9D-4917-9B53-4ED52D43BFF8}" dt="2026-01-31T04:53:16.280" v="1713" actId="20577"/>
          <ac:spMkLst>
            <pc:docMk/>
            <pc:sldMk cId="4012310514" sldId="300"/>
            <ac:spMk id="2" creationId="{1D4A0977-859C-4A99-506D-C16D803E70B4}"/>
          </ac:spMkLst>
        </pc:spChg>
        <pc:spChg chg="mod">
          <ac:chgData name="sravanthi Vennapusa" userId="06105391-ac9e-4186-a41e-395274e1b189" providerId="ADAL" clId="{9B2BFCF3-BB9D-4917-9B53-4ED52D43BFF8}" dt="2026-01-31T04:56:38.557" v="1889" actId="14100"/>
          <ac:spMkLst>
            <pc:docMk/>
            <pc:sldMk cId="4012310514" sldId="300"/>
            <ac:spMk id="3" creationId="{C75AFF90-986B-70C5-0E2A-093EDF45491F}"/>
          </ac:spMkLst>
        </pc:spChg>
      </pc:sldChg>
      <pc:sldChg chg="modSp new mod">
        <pc:chgData name="sravanthi Vennapusa" userId="06105391-ac9e-4186-a41e-395274e1b189" providerId="ADAL" clId="{9B2BFCF3-BB9D-4917-9B53-4ED52D43BFF8}" dt="2026-01-31T05:00:48.160" v="1987" actId="20577"/>
        <pc:sldMkLst>
          <pc:docMk/>
          <pc:sldMk cId="2817851924" sldId="301"/>
        </pc:sldMkLst>
        <pc:spChg chg="mod">
          <ac:chgData name="sravanthi Vennapusa" userId="06105391-ac9e-4186-a41e-395274e1b189" providerId="ADAL" clId="{9B2BFCF3-BB9D-4917-9B53-4ED52D43BFF8}" dt="2026-01-31T04:56:56.108" v="1902" actId="20577"/>
          <ac:spMkLst>
            <pc:docMk/>
            <pc:sldMk cId="2817851924" sldId="301"/>
            <ac:spMk id="2" creationId="{F62B9564-4804-0DD4-E07D-CACE7FCD6004}"/>
          </ac:spMkLst>
        </pc:spChg>
        <pc:spChg chg="mod">
          <ac:chgData name="sravanthi Vennapusa" userId="06105391-ac9e-4186-a41e-395274e1b189" providerId="ADAL" clId="{9B2BFCF3-BB9D-4917-9B53-4ED52D43BFF8}" dt="2026-01-31T05:00:48.160" v="1987" actId="20577"/>
          <ac:spMkLst>
            <pc:docMk/>
            <pc:sldMk cId="2817851924" sldId="301"/>
            <ac:spMk id="3" creationId="{36F3D9D8-C227-1C80-3F67-F1D90AD508BF}"/>
          </ac:spMkLst>
        </pc:spChg>
      </pc:sldChg>
      <pc:sldChg chg="modSp new mod">
        <pc:chgData name="sravanthi Vennapusa" userId="06105391-ac9e-4186-a41e-395274e1b189" providerId="ADAL" clId="{9B2BFCF3-BB9D-4917-9B53-4ED52D43BFF8}" dt="2026-02-05T04:25:19.534" v="2723" actId="20577"/>
        <pc:sldMkLst>
          <pc:docMk/>
          <pc:sldMk cId="1689718523" sldId="302"/>
        </pc:sldMkLst>
        <pc:spChg chg="mod">
          <ac:chgData name="sravanthi Vennapusa" userId="06105391-ac9e-4186-a41e-395274e1b189" providerId="ADAL" clId="{9B2BFCF3-BB9D-4917-9B53-4ED52D43BFF8}" dt="2026-01-31T05:00:06.515" v="1962" actId="20577"/>
          <ac:spMkLst>
            <pc:docMk/>
            <pc:sldMk cId="1689718523" sldId="302"/>
            <ac:spMk id="2" creationId="{F94620B7-BF20-8094-672E-615B2C405018}"/>
          </ac:spMkLst>
        </pc:spChg>
        <pc:spChg chg="mod">
          <ac:chgData name="sravanthi Vennapusa" userId="06105391-ac9e-4186-a41e-395274e1b189" providerId="ADAL" clId="{9B2BFCF3-BB9D-4917-9B53-4ED52D43BFF8}" dt="2026-02-05T04:25:19.534" v="2723" actId="20577"/>
          <ac:spMkLst>
            <pc:docMk/>
            <pc:sldMk cId="1689718523" sldId="302"/>
            <ac:spMk id="3" creationId="{1F95A7E9-1A40-8450-6DDB-A1E16C076921}"/>
          </ac:spMkLst>
        </pc:spChg>
      </pc:sldChg>
      <pc:sldChg chg="addSp delSp modSp new mod">
        <pc:chgData name="sravanthi Vennapusa" userId="06105391-ac9e-4186-a41e-395274e1b189" providerId="ADAL" clId="{9B2BFCF3-BB9D-4917-9B53-4ED52D43BFF8}" dt="2026-02-02T07:12:40.638" v="2581" actId="1076"/>
        <pc:sldMkLst>
          <pc:docMk/>
          <pc:sldMk cId="3750827105" sldId="303"/>
        </pc:sldMkLst>
        <pc:spChg chg="mod">
          <ac:chgData name="sravanthi Vennapusa" userId="06105391-ac9e-4186-a41e-395274e1b189" providerId="ADAL" clId="{9B2BFCF3-BB9D-4917-9B53-4ED52D43BFF8}" dt="2026-01-31T05:03:57.661" v="2003" actId="20577"/>
          <ac:spMkLst>
            <pc:docMk/>
            <pc:sldMk cId="3750827105" sldId="303"/>
            <ac:spMk id="2" creationId="{061ABD73-076B-9BB5-F69B-F2131AB63DF1}"/>
          </ac:spMkLst>
        </pc:spChg>
        <pc:spChg chg="mod">
          <ac:chgData name="sravanthi Vennapusa" userId="06105391-ac9e-4186-a41e-395274e1b189" providerId="ADAL" clId="{9B2BFCF3-BB9D-4917-9B53-4ED52D43BFF8}" dt="2026-01-31T05:05:29.452" v="2081"/>
          <ac:spMkLst>
            <pc:docMk/>
            <pc:sldMk cId="3750827105" sldId="303"/>
            <ac:spMk id="3" creationId="{E0C56DA5-937D-4A07-8B7A-0B3213824CB9}"/>
          </ac:spMkLst>
        </pc:spChg>
        <pc:picChg chg="add mod">
          <ac:chgData name="sravanthi Vennapusa" userId="06105391-ac9e-4186-a41e-395274e1b189" providerId="ADAL" clId="{9B2BFCF3-BB9D-4917-9B53-4ED52D43BFF8}" dt="2026-02-02T07:12:40.638" v="2581" actId="1076"/>
          <ac:picMkLst>
            <pc:docMk/>
            <pc:sldMk cId="3750827105" sldId="303"/>
            <ac:picMk id="7" creationId="{56620C2C-1409-BF04-B80B-77FA265A581E}"/>
          </ac:picMkLst>
        </pc:picChg>
      </pc:sldChg>
      <pc:sldChg chg="modSp new mod">
        <pc:chgData name="sravanthi Vennapusa" userId="06105391-ac9e-4186-a41e-395274e1b189" providerId="ADAL" clId="{9B2BFCF3-BB9D-4917-9B53-4ED52D43BFF8}" dt="2026-01-31T05:08:27.336" v="2107"/>
        <pc:sldMkLst>
          <pc:docMk/>
          <pc:sldMk cId="1129588376" sldId="304"/>
        </pc:sldMkLst>
        <pc:spChg chg="mod">
          <ac:chgData name="sravanthi Vennapusa" userId="06105391-ac9e-4186-a41e-395274e1b189" providerId="ADAL" clId="{9B2BFCF3-BB9D-4917-9B53-4ED52D43BFF8}" dt="2026-01-31T05:07:13.511" v="2102" actId="20577"/>
          <ac:spMkLst>
            <pc:docMk/>
            <pc:sldMk cId="1129588376" sldId="304"/>
            <ac:spMk id="2" creationId="{3F0375F1-F0A4-ABFF-D9B3-66790B904AF9}"/>
          </ac:spMkLst>
        </pc:spChg>
        <pc:spChg chg="mod">
          <ac:chgData name="sravanthi Vennapusa" userId="06105391-ac9e-4186-a41e-395274e1b189" providerId="ADAL" clId="{9B2BFCF3-BB9D-4917-9B53-4ED52D43BFF8}" dt="2026-01-31T05:08:27.336" v="2107"/>
          <ac:spMkLst>
            <pc:docMk/>
            <pc:sldMk cId="1129588376" sldId="304"/>
            <ac:spMk id="3" creationId="{20184970-6BA7-1F95-06FB-7A9D6C331196}"/>
          </ac:spMkLst>
        </pc:spChg>
      </pc:sldChg>
      <pc:sldChg chg="addSp modSp new mod">
        <pc:chgData name="sravanthi Vennapusa" userId="06105391-ac9e-4186-a41e-395274e1b189" providerId="ADAL" clId="{9B2BFCF3-BB9D-4917-9B53-4ED52D43BFF8}" dt="2026-02-04T04:29:29.166" v="2591" actId="14100"/>
        <pc:sldMkLst>
          <pc:docMk/>
          <pc:sldMk cId="4264463629" sldId="305"/>
        </pc:sldMkLst>
        <pc:spChg chg="mod">
          <ac:chgData name="sravanthi Vennapusa" userId="06105391-ac9e-4186-a41e-395274e1b189" providerId="ADAL" clId="{9B2BFCF3-BB9D-4917-9B53-4ED52D43BFF8}" dt="2026-01-31T05:09:09.085" v="2119" actId="20577"/>
          <ac:spMkLst>
            <pc:docMk/>
            <pc:sldMk cId="4264463629" sldId="305"/>
            <ac:spMk id="2" creationId="{2EDD89CC-EC9D-8508-FC72-1FCDFF1EC727}"/>
          </ac:spMkLst>
        </pc:spChg>
        <pc:picChg chg="add mod">
          <ac:chgData name="sravanthi Vennapusa" userId="06105391-ac9e-4186-a41e-395274e1b189" providerId="ADAL" clId="{9B2BFCF3-BB9D-4917-9B53-4ED52D43BFF8}" dt="2026-02-04T04:29:29.166" v="2591" actId="14100"/>
          <ac:picMkLst>
            <pc:docMk/>
            <pc:sldMk cId="4264463629" sldId="305"/>
            <ac:picMk id="5" creationId="{1E8E423B-B351-F8F4-B737-7C2088460219}"/>
          </ac:picMkLst>
        </pc:picChg>
      </pc:sldChg>
      <pc:sldChg chg="modSp new mod">
        <pc:chgData name="sravanthi Vennapusa" userId="06105391-ac9e-4186-a41e-395274e1b189" providerId="ADAL" clId="{9B2BFCF3-BB9D-4917-9B53-4ED52D43BFF8}" dt="2026-02-02T07:19:02.334" v="2585" actId="20577"/>
        <pc:sldMkLst>
          <pc:docMk/>
          <pc:sldMk cId="3811812996" sldId="306"/>
        </pc:sldMkLst>
        <pc:spChg chg="mod">
          <ac:chgData name="sravanthi Vennapusa" userId="06105391-ac9e-4186-a41e-395274e1b189" providerId="ADAL" clId="{9B2BFCF3-BB9D-4917-9B53-4ED52D43BFF8}" dt="2026-01-31T05:11:55.941" v="2138"/>
          <ac:spMkLst>
            <pc:docMk/>
            <pc:sldMk cId="3811812996" sldId="306"/>
            <ac:spMk id="2" creationId="{3A996A88-5790-9BE0-32EB-3F9E48460553}"/>
          </ac:spMkLst>
        </pc:spChg>
        <pc:spChg chg="mod">
          <ac:chgData name="sravanthi Vennapusa" userId="06105391-ac9e-4186-a41e-395274e1b189" providerId="ADAL" clId="{9B2BFCF3-BB9D-4917-9B53-4ED52D43BFF8}" dt="2026-02-02T07:19:02.334" v="2585" actId="20577"/>
          <ac:spMkLst>
            <pc:docMk/>
            <pc:sldMk cId="3811812996" sldId="306"/>
            <ac:spMk id="3" creationId="{B110CEE5-8769-1B40-4AE5-7488525222B6}"/>
          </ac:spMkLst>
        </pc:spChg>
      </pc:sldChg>
      <pc:sldChg chg="addSp delSp modSp new mod">
        <pc:chgData name="sravanthi Vennapusa" userId="06105391-ac9e-4186-a41e-395274e1b189" providerId="ADAL" clId="{9B2BFCF3-BB9D-4917-9B53-4ED52D43BFF8}" dt="2026-01-31T05:14:07.878" v="2176" actId="14100"/>
        <pc:sldMkLst>
          <pc:docMk/>
          <pc:sldMk cId="3063703704" sldId="307"/>
        </pc:sldMkLst>
        <pc:picChg chg="add mod ord">
          <ac:chgData name="sravanthi Vennapusa" userId="06105391-ac9e-4186-a41e-395274e1b189" providerId="ADAL" clId="{9B2BFCF3-BB9D-4917-9B53-4ED52D43BFF8}" dt="2026-01-31T05:14:07.878" v="2176" actId="14100"/>
          <ac:picMkLst>
            <pc:docMk/>
            <pc:sldMk cId="3063703704" sldId="307"/>
            <ac:picMk id="5" creationId="{37B71A68-D719-FA29-01AC-63F38BC5D2A2}"/>
          </ac:picMkLst>
        </pc:picChg>
      </pc:sldChg>
      <pc:sldChg chg="addSp delSp modSp new">
        <pc:chgData name="sravanthi Vennapusa" userId="06105391-ac9e-4186-a41e-395274e1b189" providerId="ADAL" clId="{9B2BFCF3-BB9D-4917-9B53-4ED52D43BFF8}" dt="2026-02-06T09:17:05.911" v="2737" actId="571"/>
        <pc:sldMkLst>
          <pc:docMk/>
          <pc:sldMk cId="1558585810" sldId="308"/>
        </pc:sldMkLst>
        <pc:picChg chg="add mod">
          <ac:chgData name="sravanthi Vennapusa" userId="06105391-ac9e-4186-a41e-395274e1b189" providerId="ADAL" clId="{9B2BFCF3-BB9D-4917-9B53-4ED52D43BFF8}" dt="2026-02-06T09:17:05.911" v="2737" actId="571"/>
          <ac:picMkLst>
            <pc:docMk/>
            <pc:sldMk cId="1558585810" sldId="308"/>
            <ac:picMk id="3" creationId="{5FF35111-F617-2CE9-D0EC-E5B5DDF46541}"/>
          </ac:picMkLst>
        </pc:picChg>
        <pc:picChg chg="add mod">
          <ac:chgData name="sravanthi Vennapusa" userId="06105391-ac9e-4186-a41e-395274e1b189" providerId="ADAL" clId="{9B2BFCF3-BB9D-4917-9B53-4ED52D43BFF8}" dt="2026-01-31T05:17:31.647" v="2208" actId="14100"/>
          <ac:picMkLst>
            <pc:docMk/>
            <pc:sldMk cId="1558585810" sldId="308"/>
            <ac:picMk id="4" creationId="{3CEB896E-4ABC-6861-11BC-75DA3E7D5865}"/>
          </ac:picMkLst>
        </pc:picChg>
      </pc:sldChg>
      <pc:sldChg chg="addSp delSp modSp new mod">
        <pc:chgData name="sravanthi Vennapusa" userId="06105391-ac9e-4186-a41e-395274e1b189" providerId="ADAL" clId="{9B2BFCF3-BB9D-4917-9B53-4ED52D43BFF8}" dt="2026-02-02T04:34:45.452" v="2286" actId="20577"/>
        <pc:sldMkLst>
          <pc:docMk/>
          <pc:sldMk cId="202205086" sldId="309"/>
        </pc:sldMkLst>
        <pc:spChg chg="mod">
          <ac:chgData name="sravanthi Vennapusa" userId="06105391-ac9e-4186-a41e-395274e1b189" providerId="ADAL" clId="{9B2BFCF3-BB9D-4917-9B53-4ED52D43BFF8}" dt="2026-02-02T04:34:45.452" v="2286" actId="20577"/>
          <ac:spMkLst>
            <pc:docMk/>
            <pc:sldMk cId="202205086" sldId="309"/>
            <ac:spMk id="2" creationId="{0AAEFB07-ADB9-548E-A002-6FB2ED9C8330}"/>
          </ac:spMkLst>
        </pc:spChg>
        <pc:picChg chg="add mod ord">
          <ac:chgData name="sravanthi Vennapusa" userId="06105391-ac9e-4186-a41e-395274e1b189" providerId="ADAL" clId="{9B2BFCF3-BB9D-4917-9B53-4ED52D43BFF8}" dt="2026-02-02T04:34:20.202" v="2241" actId="14100"/>
          <ac:picMkLst>
            <pc:docMk/>
            <pc:sldMk cId="202205086" sldId="309"/>
            <ac:picMk id="9" creationId="{26D90417-FB44-B374-3A52-C62908184EE6}"/>
          </ac:picMkLst>
        </pc:picChg>
      </pc:sldChg>
      <pc:sldChg chg="modSp new mod">
        <pc:chgData name="sravanthi Vennapusa" userId="06105391-ac9e-4186-a41e-395274e1b189" providerId="ADAL" clId="{9B2BFCF3-BB9D-4917-9B53-4ED52D43BFF8}" dt="2026-02-20T09:15:55.635" v="3778" actId="20577"/>
        <pc:sldMkLst>
          <pc:docMk/>
          <pc:sldMk cId="2321150478" sldId="310"/>
        </pc:sldMkLst>
        <pc:spChg chg="mod">
          <ac:chgData name="sravanthi Vennapusa" userId="06105391-ac9e-4186-a41e-395274e1b189" providerId="ADAL" clId="{9B2BFCF3-BB9D-4917-9B53-4ED52D43BFF8}" dt="2026-02-07T03:36:49.505" v="2760" actId="20577"/>
          <ac:spMkLst>
            <pc:docMk/>
            <pc:sldMk cId="2321150478" sldId="310"/>
            <ac:spMk id="2" creationId="{3426DE67-8870-4B51-E70B-D351DC870AFE}"/>
          </ac:spMkLst>
        </pc:spChg>
        <pc:spChg chg="mod">
          <ac:chgData name="sravanthi Vennapusa" userId="06105391-ac9e-4186-a41e-395274e1b189" providerId="ADAL" clId="{9B2BFCF3-BB9D-4917-9B53-4ED52D43BFF8}" dt="2026-02-20T09:15:55.635" v="3778" actId="20577"/>
          <ac:spMkLst>
            <pc:docMk/>
            <pc:sldMk cId="2321150478" sldId="310"/>
            <ac:spMk id="3" creationId="{3A4595D5-3953-C971-819B-82A487318FE1}"/>
          </ac:spMkLst>
        </pc:spChg>
      </pc:sldChg>
      <pc:sldChg chg="addSp delSp modSp new mod">
        <pc:chgData name="sravanthi Vennapusa" userId="06105391-ac9e-4186-a41e-395274e1b189" providerId="ADAL" clId="{9B2BFCF3-BB9D-4917-9B53-4ED52D43BFF8}" dt="2026-02-19T05:41:41.521" v="3642" actId="255"/>
        <pc:sldMkLst>
          <pc:docMk/>
          <pc:sldMk cId="3417515236" sldId="311"/>
        </pc:sldMkLst>
        <pc:spChg chg="mod">
          <ac:chgData name="sravanthi Vennapusa" userId="06105391-ac9e-4186-a41e-395274e1b189" providerId="ADAL" clId="{9B2BFCF3-BB9D-4917-9B53-4ED52D43BFF8}" dt="2026-02-07T03:42:49.193" v="2792" actId="20577"/>
          <ac:spMkLst>
            <pc:docMk/>
            <pc:sldMk cId="3417515236" sldId="311"/>
            <ac:spMk id="2" creationId="{CD694CA8-1C2C-9F43-3A0A-AF9F6EBAB425}"/>
          </ac:spMkLst>
        </pc:spChg>
        <pc:spChg chg="add mod">
          <ac:chgData name="sravanthi Vennapusa" userId="06105391-ac9e-4186-a41e-395274e1b189" providerId="ADAL" clId="{9B2BFCF3-BB9D-4917-9B53-4ED52D43BFF8}" dt="2026-02-19T05:41:41.521" v="3642" actId="255"/>
          <ac:spMkLst>
            <pc:docMk/>
            <pc:sldMk cId="3417515236" sldId="311"/>
            <ac:spMk id="4" creationId="{C8838DE2-A9FD-6B2A-0873-F8983B4A01F2}"/>
          </ac:spMkLst>
        </pc:spChg>
        <pc:picChg chg="add mod ord">
          <ac:chgData name="sravanthi Vennapusa" userId="06105391-ac9e-4186-a41e-395274e1b189" providerId="ADAL" clId="{9B2BFCF3-BB9D-4917-9B53-4ED52D43BFF8}" dt="2026-02-19T05:41:25.926" v="3637" actId="14100"/>
          <ac:picMkLst>
            <pc:docMk/>
            <pc:sldMk cId="3417515236" sldId="311"/>
            <ac:picMk id="5" creationId="{6023DDDA-927D-ECBD-D8BD-EE62BFBE21A3}"/>
          </ac:picMkLst>
        </pc:picChg>
      </pc:sldChg>
      <pc:sldChg chg="addSp delSp modSp new mod">
        <pc:chgData name="sravanthi Vennapusa" userId="06105391-ac9e-4186-a41e-395274e1b189" providerId="ADAL" clId="{9B2BFCF3-BB9D-4917-9B53-4ED52D43BFF8}" dt="2026-02-20T09:16:25.350" v="3780" actId="1076"/>
        <pc:sldMkLst>
          <pc:docMk/>
          <pc:sldMk cId="3893760665" sldId="312"/>
        </pc:sldMkLst>
        <pc:spChg chg="mod">
          <ac:chgData name="sravanthi Vennapusa" userId="06105391-ac9e-4186-a41e-395274e1b189" providerId="ADAL" clId="{9B2BFCF3-BB9D-4917-9B53-4ED52D43BFF8}" dt="2026-02-07T03:43:15.414" v="2835" actId="20577"/>
          <ac:spMkLst>
            <pc:docMk/>
            <pc:sldMk cId="3893760665" sldId="312"/>
            <ac:spMk id="2" creationId="{BBDBF719-6D55-42A6-C0C9-A3FD2B537AE2}"/>
          </ac:spMkLst>
        </pc:spChg>
        <pc:picChg chg="add mod ord">
          <ac:chgData name="sravanthi Vennapusa" userId="06105391-ac9e-4186-a41e-395274e1b189" providerId="ADAL" clId="{9B2BFCF3-BB9D-4917-9B53-4ED52D43BFF8}" dt="2026-02-20T09:16:25.350" v="3780" actId="1076"/>
          <ac:picMkLst>
            <pc:docMk/>
            <pc:sldMk cId="3893760665" sldId="312"/>
            <ac:picMk id="5" creationId="{4B5768AF-E435-FBFB-1407-3D03CB61401E}"/>
          </ac:picMkLst>
        </pc:picChg>
      </pc:sldChg>
      <pc:sldChg chg="addSp modSp new mod">
        <pc:chgData name="sravanthi Vennapusa" userId="06105391-ac9e-4186-a41e-395274e1b189" providerId="ADAL" clId="{9B2BFCF3-BB9D-4917-9B53-4ED52D43BFF8}" dt="2026-02-20T09:16:50.554" v="3781" actId="1076"/>
        <pc:sldMkLst>
          <pc:docMk/>
          <pc:sldMk cId="3310377964" sldId="314"/>
        </pc:sldMkLst>
        <pc:spChg chg="mod">
          <ac:chgData name="sravanthi Vennapusa" userId="06105391-ac9e-4186-a41e-395274e1b189" providerId="ADAL" clId="{9B2BFCF3-BB9D-4917-9B53-4ED52D43BFF8}" dt="2026-02-07T03:46:42.834" v="2925"/>
          <ac:spMkLst>
            <pc:docMk/>
            <pc:sldMk cId="3310377964" sldId="314"/>
            <ac:spMk id="2" creationId="{3ED7D13B-2A81-9619-5718-FBC2C7E2DAAB}"/>
          </ac:spMkLst>
        </pc:spChg>
        <pc:spChg chg="mod">
          <ac:chgData name="sravanthi Vennapusa" userId="06105391-ac9e-4186-a41e-395274e1b189" providerId="ADAL" clId="{9B2BFCF3-BB9D-4917-9B53-4ED52D43BFF8}" dt="2026-02-07T03:46:57.572" v="2927" actId="20577"/>
          <ac:spMkLst>
            <pc:docMk/>
            <pc:sldMk cId="3310377964" sldId="314"/>
            <ac:spMk id="3" creationId="{C2F2C017-0378-CCD7-82E3-34AA1535ED03}"/>
          </ac:spMkLst>
        </pc:spChg>
        <pc:picChg chg="add mod">
          <ac:chgData name="sravanthi Vennapusa" userId="06105391-ac9e-4186-a41e-395274e1b189" providerId="ADAL" clId="{9B2BFCF3-BB9D-4917-9B53-4ED52D43BFF8}" dt="2026-02-20T09:16:50.554" v="3781" actId="1076"/>
          <ac:picMkLst>
            <pc:docMk/>
            <pc:sldMk cId="3310377964" sldId="314"/>
            <ac:picMk id="5" creationId="{BCE3BD4D-70A8-70FF-4B3B-59F6E9A0D67A}"/>
          </ac:picMkLst>
        </pc:picChg>
      </pc:sldChg>
      <pc:sldChg chg="addSp modSp new mod">
        <pc:chgData name="sravanthi Vennapusa" userId="06105391-ac9e-4186-a41e-395274e1b189" providerId="ADAL" clId="{9B2BFCF3-BB9D-4917-9B53-4ED52D43BFF8}" dt="2026-02-07T03:49:18.650" v="2949" actId="1076"/>
        <pc:sldMkLst>
          <pc:docMk/>
          <pc:sldMk cId="4162516956" sldId="315"/>
        </pc:sldMkLst>
        <pc:spChg chg="mod">
          <ac:chgData name="sravanthi Vennapusa" userId="06105391-ac9e-4186-a41e-395274e1b189" providerId="ADAL" clId="{9B2BFCF3-BB9D-4917-9B53-4ED52D43BFF8}" dt="2026-02-07T03:47:40.176" v="2942"/>
          <ac:spMkLst>
            <pc:docMk/>
            <pc:sldMk cId="4162516956" sldId="315"/>
            <ac:spMk id="2" creationId="{0DF631AE-69CB-118B-048E-2011B32EC38C}"/>
          </ac:spMkLst>
        </pc:spChg>
        <pc:spChg chg="mod">
          <ac:chgData name="sravanthi Vennapusa" userId="06105391-ac9e-4186-a41e-395274e1b189" providerId="ADAL" clId="{9B2BFCF3-BB9D-4917-9B53-4ED52D43BFF8}" dt="2026-02-07T03:48:49.806" v="2947" actId="14100"/>
          <ac:spMkLst>
            <pc:docMk/>
            <pc:sldMk cId="4162516956" sldId="315"/>
            <ac:spMk id="3" creationId="{DDA92562-A491-72D6-1CD6-289FD9E40A81}"/>
          </ac:spMkLst>
        </pc:spChg>
        <pc:picChg chg="add mod">
          <ac:chgData name="sravanthi Vennapusa" userId="06105391-ac9e-4186-a41e-395274e1b189" providerId="ADAL" clId="{9B2BFCF3-BB9D-4917-9B53-4ED52D43BFF8}" dt="2026-02-07T03:49:18.650" v="2949" actId="1076"/>
          <ac:picMkLst>
            <pc:docMk/>
            <pc:sldMk cId="4162516956" sldId="315"/>
            <ac:picMk id="5" creationId="{2A107305-8EC3-244B-77C2-A054865E0EE0}"/>
          </ac:picMkLst>
        </pc:picChg>
      </pc:sldChg>
      <pc:sldChg chg="addSp delSp modSp new mod ord">
        <pc:chgData name="sravanthi Vennapusa" userId="06105391-ac9e-4186-a41e-395274e1b189" providerId="ADAL" clId="{9B2BFCF3-BB9D-4917-9B53-4ED52D43BFF8}" dt="2026-02-20T09:18:20.435" v="3783"/>
        <pc:sldMkLst>
          <pc:docMk/>
          <pc:sldMk cId="148051605" sldId="318"/>
        </pc:sldMkLst>
        <pc:spChg chg="mod">
          <ac:chgData name="sravanthi Vennapusa" userId="06105391-ac9e-4186-a41e-395274e1b189" providerId="ADAL" clId="{9B2BFCF3-BB9D-4917-9B53-4ED52D43BFF8}" dt="2026-02-07T04:32:10.684" v="3526" actId="14100"/>
          <ac:spMkLst>
            <pc:docMk/>
            <pc:sldMk cId="148051605" sldId="318"/>
            <ac:spMk id="2" creationId="{D239D040-13F9-25E6-704F-EB88131981A6}"/>
          </ac:spMkLst>
        </pc:spChg>
        <pc:picChg chg="add mod ord">
          <ac:chgData name="sravanthi Vennapusa" userId="06105391-ac9e-4186-a41e-395274e1b189" providerId="ADAL" clId="{9B2BFCF3-BB9D-4917-9B53-4ED52D43BFF8}" dt="2026-02-07T04:31:28.897" v="3523" actId="14100"/>
          <ac:picMkLst>
            <pc:docMk/>
            <pc:sldMk cId="148051605" sldId="318"/>
            <ac:picMk id="5" creationId="{37E30EEA-B99C-D51C-69DF-87D19F5AE789}"/>
          </ac:picMkLst>
        </pc:picChg>
      </pc:sldChg>
      <pc:sldChg chg="addSp delSp modSp new mod">
        <pc:chgData name="sravanthi Vennapusa" userId="06105391-ac9e-4186-a41e-395274e1b189" providerId="ADAL" clId="{9B2BFCF3-BB9D-4917-9B53-4ED52D43BFF8}" dt="2026-02-07T04:02:47.427" v="3307" actId="14100"/>
        <pc:sldMkLst>
          <pc:docMk/>
          <pc:sldMk cId="109195118" sldId="331"/>
        </pc:sldMkLst>
        <pc:spChg chg="mod">
          <ac:chgData name="sravanthi Vennapusa" userId="06105391-ac9e-4186-a41e-395274e1b189" providerId="ADAL" clId="{9B2BFCF3-BB9D-4917-9B53-4ED52D43BFF8}" dt="2026-02-07T04:02:03.894" v="3302" actId="14100"/>
          <ac:spMkLst>
            <pc:docMk/>
            <pc:sldMk cId="109195118" sldId="331"/>
            <ac:spMk id="2" creationId="{4C59367A-B97A-283E-BCD6-F4A52BC246C8}"/>
          </ac:spMkLst>
        </pc:spChg>
        <pc:picChg chg="add mod ord">
          <ac:chgData name="sravanthi Vennapusa" userId="06105391-ac9e-4186-a41e-395274e1b189" providerId="ADAL" clId="{9B2BFCF3-BB9D-4917-9B53-4ED52D43BFF8}" dt="2026-02-07T04:02:47.427" v="3307" actId="14100"/>
          <ac:picMkLst>
            <pc:docMk/>
            <pc:sldMk cId="109195118" sldId="331"/>
            <ac:picMk id="5" creationId="{1435C917-C22B-F9E6-0462-7E857C95FEA5}"/>
          </ac:picMkLst>
        </pc:picChg>
      </pc:sldChg>
      <pc:sldChg chg="addSp delSp modSp new mod">
        <pc:chgData name="sravanthi Vennapusa" userId="06105391-ac9e-4186-a41e-395274e1b189" providerId="ADAL" clId="{9B2BFCF3-BB9D-4917-9B53-4ED52D43BFF8}" dt="2026-02-20T05:54:41.691" v="3671" actId="6549"/>
        <pc:sldMkLst>
          <pc:docMk/>
          <pc:sldMk cId="539965507" sldId="332"/>
        </pc:sldMkLst>
        <pc:spChg chg="mod">
          <ac:chgData name="sravanthi Vennapusa" userId="06105391-ac9e-4186-a41e-395274e1b189" providerId="ADAL" clId="{9B2BFCF3-BB9D-4917-9B53-4ED52D43BFF8}" dt="2026-02-19T05:48:09.200" v="3652" actId="20577"/>
          <ac:spMkLst>
            <pc:docMk/>
            <pc:sldMk cId="539965507" sldId="332"/>
            <ac:spMk id="2" creationId="{B2D7692D-D955-B8F5-67FA-686EA3B5E35E}"/>
          </ac:spMkLst>
        </pc:spChg>
        <pc:spChg chg="add del mod">
          <ac:chgData name="sravanthi Vennapusa" userId="06105391-ac9e-4186-a41e-395274e1b189" providerId="ADAL" clId="{9B2BFCF3-BB9D-4917-9B53-4ED52D43BFF8}" dt="2026-02-20T05:54:41.691" v="3671" actId="6549"/>
          <ac:spMkLst>
            <pc:docMk/>
            <pc:sldMk cId="539965507" sldId="332"/>
            <ac:spMk id="3" creationId="{7DA4C3E2-B009-5D00-73AA-E3F683245D8D}"/>
          </ac:spMkLst>
        </pc:spChg>
      </pc:sldChg>
      <pc:sldChg chg="addSp delSp modSp new mod">
        <pc:chgData name="sravanthi Vennapusa" userId="06105391-ac9e-4186-a41e-395274e1b189" providerId="ADAL" clId="{9B2BFCF3-BB9D-4917-9B53-4ED52D43BFF8}" dt="2026-02-19T05:49:59.192" v="3659" actId="255"/>
        <pc:sldMkLst>
          <pc:docMk/>
          <pc:sldMk cId="3347060068" sldId="333"/>
        </pc:sldMkLst>
        <pc:spChg chg="mod">
          <ac:chgData name="sravanthi Vennapusa" userId="06105391-ac9e-4186-a41e-395274e1b189" providerId="ADAL" clId="{9B2BFCF3-BB9D-4917-9B53-4ED52D43BFF8}" dt="2026-02-19T05:49:59.192" v="3659" actId="255"/>
          <ac:spMkLst>
            <pc:docMk/>
            <pc:sldMk cId="3347060068" sldId="333"/>
            <ac:spMk id="2" creationId="{CF3FCCE2-EFDA-62AA-F08D-7C061BC5600F}"/>
          </ac:spMkLst>
        </pc:spChg>
        <pc:picChg chg="add mod ord">
          <ac:chgData name="sravanthi Vennapusa" userId="06105391-ac9e-4186-a41e-395274e1b189" providerId="ADAL" clId="{9B2BFCF3-BB9D-4917-9B53-4ED52D43BFF8}" dt="2026-02-07T04:12:41.006" v="3366" actId="14100"/>
          <ac:picMkLst>
            <pc:docMk/>
            <pc:sldMk cId="3347060068" sldId="333"/>
            <ac:picMk id="5" creationId="{DDD5FB76-13F3-4E02-44DC-AD203C92F6D3}"/>
          </ac:picMkLst>
        </pc:picChg>
      </pc:sldChg>
      <pc:sldChg chg="addSp delSp modSp new mod">
        <pc:chgData name="sravanthi Vennapusa" userId="06105391-ac9e-4186-a41e-395274e1b189" providerId="ADAL" clId="{9B2BFCF3-BB9D-4917-9B53-4ED52D43BFF8}" dt="2026-02-19T05:50:44.947" v="3670"/>
        <pc:sldMkLst>
          <pc:docMk/>
          <pc:sldMk cId="2680938219" sldId="334"/>
        </pc:sldMkLst>
        <pc:spChg chg="mod">
          <ac:chgData name="sravanthi Vennapusa" userId="06105391-ac9e-4186-a41e-395274e1b189" providerId="ADAL" clId="{9B2BFCF3-BB9D-4917-9B53-4ED52D43BFF8}" dt="2026-02-19T05:50:27.757" v="3666" actId="255"/>
          <ac:spMkLst>
            <pc:docMk/>
            <pc:sldMk cId="2680938219" sldId="334"/>
            <ac:spMk id="2" creationId="{F5571063-44CA-BB43-4744-6030F8F55D54}"/>
          </ac:spMkLst>
        </pc:spChg>
        <pc:picChg chg="add mod ord">
          <ac:chgData name="sravanthi Vennapusa" userId="06105391-ac9e-4186-a41e-395274e1b189" providerId="ADAL" clId="{9B2BFCF3-BB9D-4917-9B53-4ED52D43BFF8}" dt="2026-02-07T04:13:12.168" v="3368" actId="22"/>
          <ac:picMkLst>
            <pc:docMk/>
            <pc:sldMk cId="2680938219" sldId="334"/>
            <ac:picMk id="5" creationId="{FB06070A-B3CB-F828-8401-12A4DF7F5FF6}"/>
          </ac:picMkLst>
        </pc:picChg>
      </pc:sldChg>
      <pc:sldChg chg="modSp new mod">
        <pc:chgData name="sravanthi Vennapusa" userId="06105391-ac9e-4186-a41e-395274e1b189" providerId="ADAL" clId="{9B2BFCF3-BB9D-4917-9B53-4ED52D43BFF8}" dt="2026-02-07T04:18:27.555" v="3476" actId="12"/>
        <pc:sldMkLst>
          <pc:docMk/>
          <pc:sldMk cId="875976476" sldId="335"/>
        </pc:sldMkLst>
        <pc:spChg chg="mod">
          <ac:chgData name="sravanthi Vennapusa" userId="06105391-ac9e-4186-a41e-395274e1b189" providerId="ADAL" clId="{9B2BFCF3-BB9D-4917-9B53-4ED52D43BFF8}" dt="2026-02-07T04:15:11.872" v="3408" actId="20577"/>
          <ac:spMkLst>
            <pc:docMk/>
            <pc:sldMk cId="875976476" sldId="335"/>
            <ac:spMk id="2" creationId="{D053C398-5780-747F-16BF-DE54FD419D5F}"/>
          </ac:spMkLst>
        </pc:spChg>
        <pc:spChg chg="mod">
          <ac:chgData name="sravanthi Vennapusa" userId="06105391-ac9e-4186-a41e-395274e1b189" providerId="ADAL" clId="{9B2BFCF3-BB9D-4917-9B53-4ED52D43BFF8}" dt="2026-02-07T04:18:27.555" v="3476" actId="12"/>
          <ac:spMkLst>
            <pc:docMk/>
            <pc:sldMk cId="875976476" sldId="335"/>
            <ac:spMk id="3" creationId="{7C76E336-5659-2A84-4BD5-F6F8910FF2FE}"/>
          </ac:spMkLst>
        </pc:spChg>
      </pc:sldChg>
      <pc:sldChg chg="addSp delSp modSp new mod ord">
        <pc:chgData name="sravanthi Vennapusa" userId="06105391-ac9e-4186-a41e-395274e1b189" providerId="ADAL" clId="{9B2BFCF3-BB9D-4917-9B53-4ED52D43BFF8}" dt="2026-02-20T09:18:33.192" v="3785"/>
        <pc:sldMkLst>
          <pc:docMk/>
          <pc:sldMk cId="2319294192" sldId="336"/>
        </pc:sldMkLst>
        <pc:spChg chg="mod">
          <ac:chgData name="sravanthi Vennapusa" userId="06105391-ac9e-4186-a41e-395274e1b189" providerId="ADAL" clId="{9B2BFCF3-BB9D-4917-9B53-4ED52D43BFF8}" dt="2026-02-07T04:31:13.411" v="3517" actId="20577"/>
          <ac:spMkLst>
            <pc:docMk/>
            <pc:sldMk cId="2319294192" sldId="336"/>
            <ac:spMk id="2" creationId="{11FF80FD-5769-8E4B-630B-F1E76DEB1601}"/>
          </ac:spMkLst>
        </pc:spChg>
        <pc:picChg chg="add mod ord">
          <ac:chgData name="sravanthi Vennapusa" userId="06105391-ac9e-4186-a41e-395274e1b189" providerId="ADAL" clId="{9B2BFCF3-BB9D-4917-9B53-4ED52D43BFF8}" dt="2026-02-07T04:29:12.206" v="3494" actId="14100"/>
          <ac:picMkLst>
            <pc:docMk/>
            <pc:sldMk cId="2319294192" sldId="336"/>
            <ac:picMk id="5" creationId="{91D0BD92-E0C2-7306-D6A3-8D7D6968EE73}"/>
          </ac:picMkLst>
        </pc:picChg>
      </pc:sldChg>
      <pc:sldChg chg="addSp delSp modSp new mod">
        <pc:chgData name="sravanthi Vennapusa" userId="06105391-ac9e-4186-a41e-395274e1b189" providerId="ADAL" clId="{9B2BFCF3-BB9D-4917-9B53-4ED52D43BFF8}" dt="2026-02-19T05:47:23.243" v="3649" actId="14100"/>
        <pc:sldMkLst>
          <pc:docMk/>
          <pc:sldMk cId="3067296912" sldId="337"/>
        </pc:sldMkLst>
        <pc:spChg chg="mod">
          <ac:chgData name="sravanthi Vennapusa" userId="06105391-ac9e-4186-a41e-395274e1b189" providerId="ADAL" clId="{9B2BFCF3-BB9D-4917-9B53-4ED52D43BFF8}" dt="2026-02-07T04:31:04.412" v="3511" actId="20577"/>
          <ac:spMkLst>
            <pc:docMk/>
            <pc:sldMk cId="3067296912" sldId="337"/>
            <ac:spMk id="2" creationId="{FE9D4D41-5CE8-87EB-6BA1-E727903694C2}"/>
          </ac:spMkLst>
        </pc:spChg>
        <pc:picChg chg="add mod ord">
          <ac:chgData name="sravanthi Vennapusa" userId="06105391-ac9e-4186-a41e-395274e1b189" providerId="ADAL" clId="{9B2BFCF3-BB9D-4917-9B53-4ED52D43BFF8}" dt="2026-02-19T05:47:23.243" v="3649" actId="14100"/>
          <ac:picMkLst>
            <pc:docMk/>
            <pc:sldMk cId="3067296912" sldId="337"/>
            <ac:picMk id="7" creationId="{E3D917DA-B369-C2BC-34F6-DD271414B571}"/>
          </ac:picMkLst>
        </pc:picChg>
      </pc:sldChg>
      <pc:sldChg chg="addSp delSp modSp new mod">
        <pc:chgData name="sravanthi Vennapusa" userId="06105391-ac9e-4186-a41e-395274e1b189" providerId="ADAL" clId="{9B2BFCF3-BB9D-4917-9B53-4ED52D43BFF8}" dt="2026-02-07T04:30:58.474" v="3507" actId="20577"/>
        <pc:sldMkLst>
          <pc:docMk/>
          <pc:sldMk cId="1594069215" sldId="338"/>
        </pc:sldMkLst>
        <pc:spChg chg="mod">
          <ac:chgData name="sravanthi Vennapusa" userId="06105391-ac9e-4186-a41e-395274e1b189" providerId="ADAL" clId="{9B2BFCF3-BB9D-4917-9B53-4ED52D43BFF8}" dt="2026-02-07T04:30:58.474" v="3507" actId="20577"/>
          <ac:spMkLst>
            <pc:docMk/>
            <pc:sldMk cId="1594069215" sldId="338"/>
            <ac:spMk id="2" creationId="{ADAE1CC8-1BB2-1F9A-B9FD-500A1E60240B}"/>
          </ac:spMkLst>
        </pc:spChg>
        <pc:picChg chg="add mod ord">
          <ac:chgData name="sravanthi Vennapusa" userId="06105391-ac9e-4186-a41e-395274e1b189" providerId="ADAL" clId="{9B2BFCF3-BB9D-4917-9B53-4ED52D43BFF8}" dt="2026-02-07T04:30:54.537" v="3501" actId="14100"/>
          <ac:picMkLst>
            <pc:docMk/>
            <pc:sldMk cId="1594069215" sldId="338"/>
            <ac:picMk id="5" creationId="{7FCEA524-5593-2256-E82C-0CFD1B5ACB7A}"/>
          </ac:picMkLst>
        </pc:picChg>
      </pc:sldChg>
      <pc:sldChg chg="addSp delSp modSp new mod">
        <pc:chgData name="sravanthi Vennapusa" userId="06105391-ac9e-4186-a41e-395274e1b189" providerId="ADAL" clId="{9B2BFCF3-BB9D-4917-9B53-4ED52D43BFF8}" dt="2026-02-21T03:17:08.904" v="3794" actId="1076"/>
        <pc:sldMkLst>
          <pc:docMk/>
          <pc:sldMk cId="2051199008" sldId="339"/>
        </pc:sldMkLst>
        <pc:spChg chg="mod">
          <ac:chgData name="sravanthi Vennapusa" userId="06105391-ac9e-4186-a41e-395274e1b189" providerId="ADAL" clId="{9B2BFCF3-BB9D-4917-9B53-4ED52D43BFF8}" dt="2026-02-21T03:15:52.932" v="3789" actId="255"/>
          <ac:spMkLst>
            <pc:docMk/>
            <pc:sldMk cId="2051199008" sldId="339"/>
            <ac:spMk id="2" creationId="{13B8C7A4-308E-FF0F-AC44-05E52AC52399}"/>
          </ac:spMkLst>
        </pc:spChg>
        <pc:picChg chg="add mod ord">
          <ac:chgData name="sravanthi Vennapusa" userId="06105391-ac9e-4186-a41e-395274e1b189" providerId="ADAL" clId="{9B2BFCF3-BB9D-4917-9B53-4ED52D43BFF8}" dt="2026-02-21T03:17:08.904" v="3794" actId="1076"/>
          <ac:picMkLst>
            <pc:docMk/>
            <pc:sldMk cId="2051199008" sldId="339"/>
            <ac:picMk id="5" creationId="{9CF5CA42-23B4-EF66-9FA0-240686DB5E65}"/>
          </ac:picMkLst>
        </pc:picChg>
      </pc:sldChg>
      <pc:sldChg chg="addSp delSp modSp new mod">
        <pc:chgData name="sravanthi Vennapusa" userId="06105391-ac9e-4186-a41e-395274e1b189" providerId="ADAL" clId="{9B2BFCF3-BB9D-4917-9B53-4ED52D43BFF8}" dt="2026-02-27T04:18:42.107" v="4192" actId="20577"/>
        <pc:sldMkLst>
          <pc:docMk/>
          <pc:sldMk cId="233568841" sldId="340"/>
        </pc:sldMkLst>
        <pc:spChg chg="mod">
          <ac:chgData name="sravanthi Vennapusa" userId="06105391-ac9e-4186-a41e-395274e1b189" providerId="ADAL" clId="{9B2BFCF3-BB9D-4917-9B53-4ED52D43BFF8}" dt="2026-02-27T04:18:42.107" v="4192" actId="20577"/>
          <ac:spMkLst>
            <pc:docMk/>
            <pc:sldMk cId="233568841" sldId="340"/>
            <ac:spMk id="2" creationId="{B7230A41-54B5-9B97-F33E-37A939203F83}"/>
          </ac:spMkLst>
        </pc:spChg>
        <pc:picChg chg="add mod ord">
          <ac:chgData name="sravanthi Vennapusa" userId="06105391-ac9e-4186-a41e-395274e1b189" providerId="ADAL" clId="{9B2BFCF3-BB9D-4917-9B53-4ED52D43BFF8}" dt="2026-02-21T03:17:50.191" v="3800" actId="14100"/>
          <ac:picMkLst>
            <pc:docMk/>
            <pc:sldMk cId="233568841" sldId="340"/>
            <ac:picMk id="5" creationId="{9EA45318-23A6-591D-F854-B1B798287FEE}"/>
          </ac:picMkLst>
        </pc:picChg>
      </pc:sldChg>
      <pc:sldChg chg="addSp delSp modSp new mod">
        <pc:chgData name="sravanthi Vennapusa" userId="06105391-ac9e-4186-a41e-395274e1b189" providerId="ADAL" clId="{9B2BFCF3-BB9D-4917-9B53-4ED52D43BFF8}" dt="2026-02-27T04:19:01.396" v="4194" actId="255"/>
        <pc:sldMkLst>
          <pc:docMk/>
          <pc:sldMk cId="3931510004" sldId="341"/>
        </pc:sldMkLst>
        <pc:spChg chg="mod">
          <ac:chgData name="sravanthi Vennapusa" userId="06105391-ac9e-4186-a41e-395274e1b189" providerId="ADAL" clId="{9B2BFCF3-BB9D-4917-9B53-4ED52D43BFF8}" dt="2026-02-27T04:19:01.396" v="4194" actId="255"/>
          <ac:spMkLst>
            <pc:docMk/>
            <pc:sldMk cId="3931510004" sldId="341"/>
            <ac:spMk id="2" creationId="{3785C9C0-2D84-242E-3779-20A093EF61E5}"/>
          </ac:spMkLst>
        </pc:spChg>
        <pc:picChg chg="add mod ord">
          <ac:chgData name="sravanthi Vennapusa" userId="06105391-ac9e-4186-a41e-395274e1b189" providerId="ADAL" clId="{9B2BFCF3-BB9D-4917-9B53-4ED52D43BFF8}" dt="2026-02-21T03:18:42.185" v="3827" actId="1076"/>
          <ac:picMkLst>
            <pc:docMk/>
            <pc:sldMk cId="3931510004" sldId="341"/>
            <ac:picMk id="5" creationId="{8A2F5C0A-F6A7-8F26-1196-80261ABF96B1}"/>
          </ac:picMkLst>
        </pc:picChg>
      </pc:sldChg>
      <pc:sldChg chg="addSp delSp modSp new mod">
        <pc:chgData name="sravanthi Vennapusa" userId="06105391-ac9e-4186-a41e-395274e1b189" providerId="ADAL" clId="{9B2BFCF3-BB9D-4917-9B53-4ED52D43BFF8}" dt="2026-02-27T04:20:11.386" v="4209" actId="20577"/>
        <pc:sldMkLst>
          <pc:docMk/>
          <pc:sldMk cId="3970923076" sldId="342"/>
        </pc:sldMkLst>
        <pc:spChg chg="mod">
          <ac:chgData name="sravanthi Vennapusa" userId="06105391-ac9e-4186-a41e-395274e1b189" providerId="ADAL" clId="{9B2BFCF3-BB9D-4917-9B53-4ED52D43BFF8}" dt="2026-02-21T03:19:24.826" v="3843" actId="20577"/>
          <ac:spMkLst>
            <pc:docMk/>
            <pc:sldMk cId="3970923076" sldId="342"/>
            <ac:spMk id="2" creationId="{BF164E5B-4A4B-773A-2051-D4C4FF5B676A}"/>
          </ac:spMkLst>
        </pc:spChg>
        <pc:spChg chg="add del mod">
          <ac:chgData name="sravanthi Vennapusa" userId="06105391-ac9e-4186-a41e-395274e1b189" providerId="ADAL" clId="{9B2BFCF3-BB9D-4917-9B53-4ED52D43BFF8}" dt="2026-02-27T04:19:26.580" v="4198" actId="22"/>
          <ac:spMkLst>
            <pc:docMk/>
            <pc:sldMk cId="3970923076" sldId="342"/>
            <ac:spMk id="4" creationId="{3867A413-BD69-027A-AA0F-DDEA61F3872E}"/>
          </ac:spMkLst>
        </pc:spChg>
        <pc:spChg chg="add mod">
          <ac:chgData name="sravanthi Vennapusa" userId="06105391-ac9e-4186-a41e-395274e1b189" providerId="ADAL" clId="{9B2BFCF3-BB9D-4917-9B53-4ED52D43BFF8}" dt="2026-02-27T04:20:11.386" v="4209" actId="20577"/>
          <ac:spMkLst>
            <pc:docMk/>
            <pc:sldMk cId="3970923076" sldId="342"/>
            <ac:spMk id="6" creationId="{81119D9F-816E-21B3-4120-B51488C3D0AD}"/>
          </ac:spMkLst>
        </pc:spChg>
        <pc:picChg chg="add mod ord">
          <ac:chgData name="sravanthi Vennapusa" userId="06105391-ac9e-4186-a41e-395274e1b189" providerId="ADAL" clId="{9B2BFCF3-BB9D-4917-9B53-4ED52D43BFF8}" dt="2026-02-21T03:19:22.771" v="3834" actId="14100"/>
          <ac:picMkLst>
            <pc:docMk/>
            <pc:sldMk cId="3970923076" sldId="342"/>
            <ac:picMk id="5" creationId="{718F5EC4-18E7-5D18-4FE6-9C19CEE3D202}"/>
          </ac:picMkLst>
        </pc:picChg>
      </pc:sldChg>
      <pc:sldChg chg="addSp delSp modSp new mod">
        <pc:chgData name="sravanthi Vennapusa" userId="06105391-ac9e-4186-a41e-395274e1b189" providerId="ADAL" clId="{9B2BFCF3-BB9D-4917-9B53-4ED52D43BFF8}" dt="2026-02-27T04:20:26.513" v="4211" actId="255"/>
        <pc:sldMkLst>
          <pc:docMk/>
          <pc:sldMk cId="25717280" sldId="343"/>
        </pc:sldMkLst>
        <pc:spChg chg="mod">
          <ac:chgData name="sravanthi Vennapusa" userId="06105391-ac9e-4186-a41e-395274e1b189" providerId="ADAL" clId="{9B2BFCF3-BB9D-4917-9B53-4ED52D43BFF8}" dt="2026-02-27T04:20:26.513" v="4211" actId="255"/>
          <ac:spMkLst>
            <pc:docMk/>
            <pc:sldMk cId="25717280" sldId="343"/>
            <ac:spMk id="2" creationId="{2259B004-0E84-ECAF-6F33-8DD4CC5EF37F}"/>
          </ac:spMkLst>
        </pc:spChg>
        <pc:picChg chg="add mod ord">
          <ac:chgData name="sravanthi Vennapusa" userId="06105391-ac9e-4186-a41e-395274e1b189" providerId="ADAL" clId="{9B2BFCF3-BB9D-4917-9B53-4ED52D43BFF8}" dt="2026-02-21T03:20:09.492" v="3849" actId="14100"/>
          <ac:picMkLst>
            <pc:docMk/>
            <pc:sldMk cId="25717280" sldId="343"/>
            <ac:picMk id="5" creationId="{E13D09A9-8036-5455-78FA-FB1228EF2576}"/>
          </ac:picMkLst>
        </pc:picChg>
      </pc:sldChg>
      <pc:sldChg chg="addSp delSp modSp new mod">
        <pc:chgData name="sravanthi Vennapusa" userId="06105391-ac9e-4186-a41e-395274e1b189" providerId="ADAL" clId="{9B2BFCF3-BB9D-4917-9B53-4ED52D43BFF8}" dt="2026-02-27T04:20:39.449" v="4213" actId="255"/>
        <pc:sldMkLst>
          <pc:docMk/>
          <pc:sldMk cId="2891249064" sldId="344"/>
        </pc:sldMkLst>
        <pc:spChg chg="mod">
          <ac:chgData name="sravanthi Vennapusa" userId="06105391-ac9e-4186-a41e-395274e1b189" providerId="ADAL" clId="{9B2BFCF3-BB9D-4917-9B53-4ED52D43BFF8}" dt="2026-02-27T04:20:39.449" v="4213" actId="255"/>
          <ac:spMkLst>
            <pc:docMk/>
            <pc:sldMk cId="2891249064" sldId="344"/>
            <ac:spMk id="2" creationId="{05C4D334-988B-87BE-661E-E44DDA95E3EE}"/>
          </ac:spMkLst>
        </pc:spChg>
        <pc:picChg chg="add mod ord">
          <ac:chgData name="sravanthi Vennapusa" userId="06105391-ac9e-4186-a41e-395274e1b189" providerId="ADAL" clId="{9B2BFCF3-BB9D-4917-9B53-4ED52D43BFF8}" dt="2026-02-21T03:21:31.447" v="3867" actId="14100"/>
          <ac:picMkLst>
            <pc:docMk/>
            <pc:sldMk cId="2891249064" sldId="344"/>
            <ac:picMk id="5" creationId="{BA8E8D26-E310-CDDC-4288-49D6CA7E550A}"/>
          </ac:picMkLst>
        </pc:picChg>
      </pc:sldChg>
      <pc:sldChg chg="modSp new mod">
        <pc:chgData name="sravanthi Vennapusa" userId="06105391-ac9e-4186-a41e-395274e1b189" providerId="ADAL" clId="{9B2BFCF3-BB9D-4917-9B53-4ED52D43BFF8}" dt="2026-02-21T03:30:00.002" v="3883" actId="20577"/>
        <pc:sldMkLst>
          <pc:docMk/>
          <pc:sldMk cId="1200868396" sldId="345"/>
        </pc:sldMkLst>
        <pc:spChg chg="mod">
          <ac:chgData name="sravanthi Vennapusa" userId="06105391-ac9e-4186-a41e-395274e1b189" providerId="ADAL" clId="{9B2BFCF3-BB9D-4917-9B53-4ED52D43BFF8}" dt="2026-02-21T03:30:00.002" v="3883" actId="20577"/>
          <ac:spMkLst>
            <pc:docMk/>
            <pc:sldMk cId="1200868396" sldId="345"/>
            <ac:spMk id="2" creationId="{3BBC109D-17C4-D273-EE20-93A7A9BB540E}"/>
          </ac:spMkLst>
        </pc:spChg>
        <pc:spChg chg="mod">
          <ac:chgData name="sravanthi Vennapusa" userId="06105391-ac9e-4186-a41e-395274e1b189" providerId="ADAL" clId="{9B2BFCF3-BB9D-4917-9B53-4ED52D43BFF8}" dt="2026-02-21T03:29:39.157" v="3873"/>
          <ac:spMkLst>
            <pc:docMk/>
            <pc:sldMk cId="1200868396" sldId="345"/>
            <ac:spMk id="3" creationId="{9422C9D7-8662-2710-94D2-9FDB18F0769E}"/>
          </ac:spMkLst>
        </pc:spChg>
      </pc:sldChg>
      <pc:sldChg chg="addSp modSp new mod">
        <pc:chgData name="sravanthi Vennapusa" userId="06105391-ac9e-4186-a41e-395274e1b189" providerId="ADAL" clId="{9B2BFCF3-BB9D-4917-9B53-4ED52D43BFF8}" dt="2026-02-21T03:32:12.333" v="3907" actId="14100"/>
        <pc:sldMkLst>
          <pc:docMk/>
          <pc:sldMk cId="2968865631" sldId="346"/>
        </pc:sldMkLst>
        <pc:spChg chg="mod">
          <ac:chgData name="sravanthi Vennapusa" userId="06105391-ac9e-4186-a41e-395274e1b189" providerId="ADAL" clId="{9B2BFCF3-BB9D-4917-9B53-4ED52D43BFF8}" dt="2026-02-21T03:30:54.320" v="3898" actId="20577"/>
          <ac:spMkLst>
            <pc:docMk/>
            <pc:sldMk cId="2968865631" sldId="346"/>
            <ac:spMk id="2" creationId="{5E0C760F-8127-3A9C-5DDD-145B07B0A789}"/>
          </ac:spMkLst>
        </pc:spChg>
        <pc:spChg chg="mod">
          <ac:chgData name="sravanthi Vennapusa" userId="06105391-ac9e-4186-a41e-395274e1b189" providerId="ADAL" clId="{9B2BFCF3-BB9D-4917-9B53-4ED52D43BFF8}" dt="2026-02-21T03:31:34.672" v="3901"/>
          <ac:spMkLst>
            <pc:docMk/>
            <pc:sldMk cId="2968865631" sldId="346"/>
            <ac:spMk id="3" creationId="{F5E2949C-32AA-D4A8-9A18-FF43AFEFA43D}"/>
          </ac:spMkLst>
        </pc:spChg>
        <pc:picChg chg="add mod">
          <ac:chgData name="sravanthi Vennapusa" userId="06105391-ac9e-4186-a41e-395274e1b189" providerId="ADAL" clId="{9B2BFCF3-BB9D-4917-9B53-4ED52D43BFF8}" dt="2026-02-21T03:32:12.333" v="3907" actId="14100"/>
          <ac:picMkLst>
            <pc:docMk/>
            <pc:sldMk cId="2968865631" sldId="346"/>
            <ac:picMk id="5" creationId="{470F2563-2CBF-066F-77DC-DD5855D6E625}"/>
          </ac:picMkLst>
        </pc:picChg>
      </pc:sldChg>
      <pc:sldChg chg="modSp new mod">
        <pc:chgData name="sravanthi Vennapusa" userId="06105391-ac9e-4186-a41e-395274e1b189" providerId="ADAL" clId="{9B2BFCF3-BB9D-4917-9B53-4ED52D43BFF8}" dt="2026-02-21T03:36:19.939" v="3931" actId="27636"/>
        <pc:sldMkLst>
          <pc:docMk/>
          <pc:sldMk cId="2056539545" sldId="347"/>
        </pc:sldMkLst>
        <pc:spChg chg="mod">
          <ac:chgData name="sravanthi Vennapusa" userId="06105391-ac9e-4186-a41e-395274e1b189" providerId="ADAL" clId="{9B2BFCF3-BB9D-4917-9B53-4ED52D43BFF8}" dt="2026-02-21T03:33:11.345" v="3924" actId="255"/>
          <ac:spMkLst>
            <pc:docMk/>
            <pc:sldMk cId="2056539545" sldId="347"/>
            <ac:spMk id="2" creationId="{16E3443D-8665-8C5F-626D-0D98E88B8388}"/>
          </ac:spMkLst>
        </pc:spChg>
        <pc:spChg chg="mod">
          <ac:chgData name="sravanthi Vennapusa" userId="06105391-ac9e-4186-a41e-395274e1b189" providerId="ADAL" clId="{9B2BFCF3-BB9D-4917-9B53-4ED52D43BFF8}" dt="2026-02-21T03:36:19.939" v="3931" actId="27636"/>
          <ac:spMkLst>
            <pc:docMk/>
            <pc:sldMk cId="2056539545" sldId="347"/>
            <ac:spMk id="3" creationId="{89CD9F19-2DF3-CE64-D782-C54AC49AA6CE}"/>
          </ac:spMkLst>
        </pc:spChg>
      </pc:sldChg>
      <pc:sldChg chg="addSp delSp modSp new mod">
        <pc:chgData name="sravanthi Vennapusa" userId="06105391-ac9e-4186-a41e-395274e1b189" providerId="ADAL" clId="{9B2BFCF3-BB9D-4917-9B53-4ED52D43BFF8}" dt="2026-02-21T03:37:16.708" v="3947" actId="22"/>
        <pc:sldMkLst>
          <pc:docMk/>
          <pc:sldMk cId="191333837" sldId="348"/>
        </pc:sldMkLst>
        <pc:spChg chg="mod">
          <ac:chgData name="sravanthi Vennapusa" userId="06105391-ac9e-4186-a41e-395274e1b189" providerId="ADAL" clId="{9B2BFCF3-BB9D-4917-9B53-4ED52D43BFF8}" dt="2026-02-21T03:36:56.043" v="3946" actId="255"/>
          <ac:spMkLst>
            <pc:docMk/>
            <pc:sldMk cId="191333837" sldId="348"/>
            <ac:spMk id="2" creationId="{F86AD3F2-20F6-0B1E-5903-309C09D91841}"/>
          </ac:spMkLst>
        </pc:spChg>
        <pc:picChg chg="add mod ord">
          <ac:chgData name="sravanthi Vennapusa" userId="06105391-ac9e-4186-a41e-395274e1b189" providerId="ADAL" clId="{9B2BFCF3-BB9D-4917-9B53-4ED52D43BFF8}" dt="2026-02-21T03:37:16.708" v="3947" actId="22"/>
          <ac:picMkLst>
            <pc:docMk/>
            <pc:sldMk cId="191333837" sldId="348"/>
            <ac:picMk id="5" creationId="{8BEAD88D-2140-7F47-5648-290FCE23BA7E}"/>
          </ac:picMkLst>
        </pc:picChg>
      </pc:sldChg>
      <pc:sldChg chg="addSp delSp modSp new mod">
        <pc:chgData name="sravanthi Vennapusa" userId="06105391-ac9e-4186-a41e-395274e1b189" providerId="ADAL" clId="{9B2BFCF3-BB9D-4917-9B53-4ED52D43BFF8}" dt="2026-02-21T03:39:05.114" v="3954" actId="14100"/>
        <pc:sldMkLst>
          <pc:docMk/>
          <pc:sldMk cId="1729111120" sldId="349"/>
        </pc:sldMkLst>
        <pc:spChg chg="mod">
          <ac:chgData name="sravanthi Vennapusa" userId="06105391-ac9e-4186-a41e-395274e1b189" providerId="ADAL" clId="{9B2BFCF3-BB9D-4917-9B53-4ED52D43BFF8}" dt="2026-02-21T03:38:03.803" v="3950" actId="255"/>
          <ac:spMkLst>
            <pc:docMk/>
            <pc:sldMk cId="1729111120" sldId="349"/>
            <ac:spMk id="2" creationId="{9013DF66-339B-47E3-048F-3659068552D9}"/>
          </ac:spMkLst>
        </pc:spChg>
        <pc:picChg chg="add mod ord">
          <ac:chgData name="sravanthi Vennapusa" userId="06105391-ac9e-4186-a41e-395274e1b189" providerId="ADAL" clId="{9B2BFCF3-BB9D-4917-9B53-4ED52D43BFF8}" dt="2026-02-21T03:39:05.114" v="3954" actId="14100"/>
          <ac:picMkLst>
            <pc:docMk/>
            <pc:sldMk cId="1729111120" sldId="349"/>
            <ac:picMk id="5" creationId="{12C92E8B-B5D1-1159-3F3B-94733E569E15}"/>
          </ac:picMkLst>
        </pc:picChg>
      </pc:sldChg>
      <pc:sldChg chg="addSp modSp new mod">
        <pc:chgData name="sravanthi Vennapusa" userId="06105391-ac9e-4186-a41e-395274e1b189" providerId="ADAL" clId="{9B2BFCF3-BB9D-4917-9B53-4ED52D43BFF8}" dt="2026-02-27T04:27:23.925" v="4277" actId="255"/>
        <pc:sldMkLst>
          <pc:docMk/>
          <pc:sldMk cId="3378064757" sldId="350"/>
        </pc:sldMkLst>
        <pc:spChg chg="mod">
          <ac:chgData name="sravanthi Vennapusa" userId="06105391-ac9e-4186-a41e-395274e1b189" providerId="ADAL" clId="{9B2BFCF3-BB9D-4917-9B53-4ED52D43BFF8}" dt="2026-02-27T04:27:23.925" v="4277" actId="255"/>
          <ac:spMkLst>
            <pc:docMk/>
            <pc:sldMk cId="3378064757" sldId="350"/>
            <ac:spMk id="2" creationId="{85D4AF74-F6AE-D6A9-DFE0-3C9B7772B990}"/>
          </ac:spMkLst>
        </pc:spChg>
        <pc:spChg chg="mod">
          <ac:chgData name="sravanthi Vennapusa" userId="06105391-ac9e-4186-a41e-395274e1b189" providerId="ADAL" clId="{9B2BFCF3-BB9D-4917-9B53-4ED52D43BFF8}" dt="2026-02-21T03:43:29.809" v="3964"/>
          <ac:spMkLst>
            <pc:docMk/>
            <pc:sldMk cId="3378064757" sldId="350"/>
            <ac:spMk id="3" creationId="{44648C67-4152-B46E-455D-DA8C49745489}"/>
          </ac:spMkLst>
        </pc:spChg>
        <pc:picChg chg="add mod">
          <ac:chgData name="sravanthi Vennapusa" userId="06105391-ac9e-4186-a41e-395274e1b189" providerId="ADAL" clId="{9B2BFCF3-BB9D-4917-9B53-4ED52D43BFF8}" dt="2026-02-21T03:43:03.722" v="3962" actId="1076"/>
          <ac:picMkLst>
            <pc:docMk/>
            <pc:sldMk cId="3378064757" sldId="350"/>
            <ac:picMk id="5" creationId="{0F60861E-EB72-F8E8-68F4-B7C49F8BF993}"/>
          </ac:picMkLst>
        </pc:picChg>
      </pc:sldChg>
      <pc:sldChg chg="addSp delSp modSp new mod">
        <pc:chgData name="sravanthi Vennapusa" userId="06105391-ac9e-4186-a41e-395274e1b189" providerId="ADAL" clId="{9B2BFCF3-BB9D-4917-9B53-4ED52D43BFF8}" dt="2026-02-27T04:21:26.210" v="4224" actId="255"/>
        <pc:sldMkLst>
          <pc:docMk/>
          <pc:sldMk cId="1580954630" sldId="351"/>
        </pc:sldMkLst>
        <pc:spChg chg="mod">
          <ac:chgData name="sravanthi Vennapusa" userId="06105391-ac9e-4186-a41e-395274e1b189" providerId="ADAL" clId="{9B2BFCF3-BB9D-4917-9B53-4ED52D43BFF8}" dt="2026-02-27T04:21:26.210" v="4224" actId="255"/>
          <ac:spMkLst>
            <pc:docMk/>
            <pc:sldMk cId="1580954630" sldId="351"/>
            <ac:spMk id="2" creationId="{45DD4754-3708-13FA-0207-8526356A3878}"/>
          </ac:spMkLst>
        </pc:spChg>
        <pc:picChg chg="add mod ord">
          <ac:chgData name="sravanthi Vennapusa" userId="06105391-ac9e-4186-a41e-395274e1b189" providerId="ADAL" clId="{9B2BFCF3-BB9D-4917-9B53-4ED52D43BFF8}" dt="2026-02-21T03:44:44.218" v="3977" actId="14100"/>
          <ac:picMkLst>
            <pc:docMk/>
            <pc:sldMk cId="1580954630" sldId="351"/>
            <ac:picMk id="5" creationId="{BE110DB7-D0E3-13B3-3772-B6F681042DB6}"/>
          </ac:picMkLst>
        </pc:picChg>
      </pc:sldChg>
      <pc:sldChg chg="addSp delSp modSp new mod">
        <pc:chgData name="sravanthi Vennapusa" userId="06105391-ac9e-4186-a41e-395274e1b189" providerId="ADAL" clId="{9B2BFCF3-BB9D-4917-9B53-4ED52D43BFF8}" dt="2026-02-27T04:21:38.794" v="4225" actId="255"/>
        <pc:sldMkLst>
          <pc:docMk/>
          <pc:sldMk cId="701261394" sldId="352"/>
        </pc:sldMkLst>
        <pc:spChg chg="mod">
          <ac:chgData name="sravanthi Vennapusa" userId="06105391-ac9e-4186-a41e-395274e1b189" providerId="ADAL" clId="{9B2BFCF3-BB9D-4917-9B53-4ED52D43BFF8}" dt="2026-02-27T04:21:38.794" v="4225" actId="255"/>
          <ac:spMkLst>
            <pc:docMk/>
            <pc:sldMk cId="701261394" sldId="352"/>
            <ac:spMk id="2" creationId="{C286CF3D-81B7-72F8-A861-A17521EA9513}"/>
          </ac:spMkLst>
        </pc:spChg>
        <pc:picChg chg="add mod ord">
          <ac:chgData name="sravanthi Vennapusa" userId="06105391-ac9e-4186-a41e-395274e1b189" providerId="ADAL" clId="{9B2BFCF3-BB9D-4917-9B53-4ED52D43BFF8}" dt="2026-02-21T03:48:45.143" v="3991" actId="14100"/>
          <ac:picMkLst>
            <pc:docMk/>
            <pc:sldMk cId="701261394" sldId="352"/>
            <ac:picMk id="5" creationId="{877B9119-A24F-7580-9DCF-C25A00A80E2B}"/>
          </ac:picMkLst>
        </pc:picChg>
      </pc:sldChg>
      <pc:sldChg chg="addSp delSp modSp new mod">
        <pc:chgData name="sravanthi Vennapusa" userId="06105391-ac9e-4186-a41e-395274e1b189" providerId="ADAL" clId="{9B2BFCF3-BB9D-4917-9B53-4ED52D43BFF8}" dt="2026-02-27T04:22:02.933" v="4236" actId="255"/>
        <pc:sldMkLst>
          <pc:docMk/>
          <pc:sldMk cId="773947415" sldId="353"/>
        </pc:sldMkLst>
        <pc:spChg chg="mod">
          <ac:chgData name="sravanthi Vennapusa" userId="06105391-ac9e-4186-a41e-395274e1b189" providerId="ADAL" clId="{9B2BFCF3-BB9D-4917-9B53-4ED52D43BFF8}" dt="2026-02-27T04:22:02.933" v="4236" actId="255"/>
          <ac:spMkLst>
            <pc:docMk/>
            <pc:sldMk cId="773947415" sldId="353"/>
            <ac:spMk id="2" creationId="{65E9B6B8-3558-7151-00DA-7DD0EE5A684A}"/>
          </ac:spMkLst>
        </pc:spChg>
        <pc:picChg chg="add mod ord">
          <ac:chgData name="sravanthi Vennapusa" userId="06105391-ac9e-4186-a41e-395274e1b189" providerId="ADAL" clId="{9B2BFCF3-BB9D-4917-9B53-4ED52D43BFF8}" dt="2026-02-21T03:49:20.677" v="4000" actId="14100"/>
          <ac:picMkLst>
            <pc:docMk/>
            <pc:sldMk cId="773947415" sldId="353"/>
            <ac:picMk id="5" creationId="{6C7CDCCD-BB4C-C9E9-5EF8-09B1A7CCD51B}"/>
          </ac:picMkLst>
        </pc:picChg>
      </pc:sldChg>
      <pc:sldChg chg="addSp delSp modSp new del mod">
        <pc:chgData name="sravanthi Vennapusa" userId="06105391-ac9e-4186-a41e-395274e1b189" providerId="ADAL" clId="{9B2BFCF3-BB9D-4917-9B53-4ED52D43BFF8}" dt="2026-02-27T04:27:35.128" v="4278" actId="47"/>
        <pc:sldMkLst>
          <pc:docMk/>
          <pc:sldMk cId="3394843555" sldId="354"/>
        </pc:sldMkLst>
        <pc:spChg chg="mod">
          <ac:chgData name="sravanthi Vennapusa" userId="06105391-ac9e-4186-a41e-395274e1b189" providerId="ADAL" clId="{9B2BFCF3-BB9D-4917-9B53-4ED52D43BFF8}" dt="2026-02-27T04:22:37.086" v="4251" actId="255"/>
          <ac:spMkLst>
            <pc:docMk/>
            <pc:sldMk cId="3394843555" sldId="354"/>
            <ac:spMk id="2" creationId="{06931436-101D-BBDF-3FDF-14270EFA99A9}"/>
          </ac:spMkLst>
        </pc:spChg>
        <pc:picChg chg="add mod ord">
          <ac:chgData name="sravanthi Vennapusa" userId="06105391-ac9e-4186-a41e-395274e1b189" providerId="ADAL" clId="{9B2BFCF3-BB9D-4917-9B53-4ED52D43BFF8}" dt="2026-02-21T03:51:20.920" v="4012" actId="14100"/>
          <ac:picMkLst>
            <pc:docMk/>
            <pc:sldMk cId="3394843555" sldId="354"/>
            <ac:picMk id="5" creationId="{567DCD46-B395-B9FC-1009-272B97DA2A95}"/>
          </ac:picMkLst>
        </pc:picChg>
      </pc:sldChg>
      <pc:sldChg chg="addSp delSp modSp new del mod">
        <pc:chgData name="sravanthi Vennapusa" userId="06105391-ac9e-4186-a41e-395274e1b189" providerId="ADAL" clId="{9B2BFCF3-BB9D-4917-9B53-4ED52D43BFF8}" dt="2026-02-27T04:27:38.238" v="4279" actId="47"/>
        <pc:sldMkLst>
          <pc:docMk/>
          <pc:sldMk cId="2280629727" sldId="355"/>
        </pc:sldMkLst>
        <pc:spChg chg="mod">
          <ac:chgData name="sravanthi Vennapusa" userId="06105391-ac9e-4186-a41e-395274e1b189" providerId="ADAL" clId="{9B2BFCF3-BB9D-4917-9B53-4ED52D43BFF8}" dt="2026-02-27T04:22:55.772" v="4253" actId="255"/>
          <ac:spMkLst>
            <pc:docMk/>
            <pc:sldMk cId="2280629727" sldId="355"/>
            <ac:spMk id="2" creationId="{A833D780-0029-862E-3C75-C0FB0DDDC416}"/>
          </ac:spMkLst>
        </pc:spChg>
        <pc:picChg chg="add mod ord">
          <ac:chgData name="sravanthi Vennapusa" userId="06105391-ac9e-4186-a41e-395274e1b189" providerId="ADAL" clId="{9B2BFCF3-BB9D-4917-9B53-4ED52D43BFF8}" dt="2026-02-21T03:52:36.890" v="4022" actId="14100"/>
          <ac:picMkLst>
            <pc:docMk/>
            <pc:sldMk cId="2280629727" sldId="355"/>
            <ac:picMk id="5" creationId="{08F57DED-7F05-CB25-75F1-A15D3D70F978}"/>
          </ac:picMkLst>
        </pc:picChg>
      </pc:sldChg>
      <pc:sldChg chg="addSp delSp modSp new del mod">
        <pc:chgData name="sravanthi Vennapusa" userId="06105391-ac9e-4186-a41e-395274e1b189" providerId="ADAL" clId="{9B2BFCF3-BB9D-4917-9B53-4ED52D43BFF8}" dt="2026-02-27T04:27:40.994" v="4280" actId="47"/>
        <pc:sldMkLst>
          <pc:docMk/>
          <pc:sldMk cId="659052885" sldId="356"/>
        </pc:sldMkLst>
        <pc:spChg chg="mod">
          <ac:chgData name="sravanthi Vennapusa" userId="06105391-ac9e-4186-a41e-395274e1b189" providerId="ADAL" clId="{9B2BFCF3-BB9D-4917-9B53-4ED52D43BFF8}" dt="2026-02-27T04:23:16.613" v="4255" actId="255"/>
          <ac:spMkLst>
            <pc:docMk/>
            <pc:sldMk cId="659052885" sldId="356"/>
            <ac:spMk id="2" creationId="{C0909A75-1DFD-D920-3258-5F9E33D2502F}"/>
          </ac:spMkLst>
        </pc:spChg>
        <pc:picChg chg="add mod ord">
          <ac:chgData name="sravanthi Vennapusa" userId="06105391-ac9e-4186-a41e-395274e1b189" providerId="ADAL" clId="{9B2BFCF3-BB9D-4917-9B53-4ED52D43BFF8}" dt="2026-02-21T03:53:21.667" v="4040" actId="14100"/>
          <ac:picMkLst>
            <pc:docMk/>
            <pc:sldMk cId="659052885" sldId="356"/>
            <ac:picMk id="5" creationId="{375DC14F-E845-787D-122C-E429978A2B89}"/>
          </ac:picMkLst>
        </pc:picChg>
      </pc:sldChg>
      <pc:sldChg chg="addSp delSp modSp new del mod">
        <pc:chgData name="sravanthi Vennapusa" userId="06105391-ac9e-4186-a41e-395274e1b189" providerId="ADAL" clId="{9B2BFCF3-BB9D-4917-9B53-4ED52D43BFF8}" dt="2026-02-27T04:27:42.780" v="4281" actId="47"/>
        <pc:sldMkLst>
          <pc:docMk/>
          <pc:sldMk cId="712460506" sldId="357"/>
        </pc:sldMkLst>
        <pc:spChg chg="mod">
          <ac:chgData name="sravanthi Vennapusa" userId="06105391-ac9e-4186-a41e-395274e1b189" providerId="ADAL" clId="{9B2BFCF3-BB9D-4917-9B53-4ED52D43BFF8}" dt="2026-02-27T04:23:31.774" v="4257" actId="255"/>
          <ac:spMkLst>
            <pc:docMk/>
            <pc:sldMk cId="712460506" sldId="357"/>
            <ac:spMk id="2" creationId="{194297CA-0CC1-1D2F-A8FC-9BF9CDDB008C}"/>
          </ac:spMkLst>
        </pc:spChg>
        <pc:picChg chg="add mod ord">
          <ac:chgData name="sravanthi Vennapusa" userId="06105391-ac9e-4186-a41e-395274e1b189" providerId="ADAL" clId="{9B2BFCF3-BB9D-4917-9B53-4ED52D43BFF8}" dt="2026-02-21T03:54:18.534" v="4044" actId="14100"/>
          <ac:picMkLst>
            <pc:docMk/>
            <pc:sldMk cId="712460506" sldId="357"/>
            <ac:picMk id="5" creationId="{53D98132-BEF8-5C61-77B7-2F821BAD7A2C}"/>
          </ac:picMkLst>
        </pc:picChg>
      </pc:sldChg>
      <pc:sldChg chg="addSp delSp modSp new del mod">
        <pc:chgData name="sravanthi Vennapusa" userId="06105391-ac9e-4186-a41e-395274e1b189" providerId="ADAL" clId="{9B2BFCF3-BB9D-4917-9B53-4ED52D43BFF8}" dt="2026-02-27T04:27:44.027" v="4282" actId="47"/>
        <pc:sldMkLst>
          <pc:docMk/>
          <pc:sldMk cId="3103176400" sldId="358"/>
        </pc:sldMkLst>
        <pc:spChg chg="mod">
          <ac:chgData name="sravanthi Vennapusa" userId="06105391-ac9e-4186-a41e-395274e1b189" providerId="ADAL" clId="{9B2BFCF3-BB9D-4917-9B53-4ED52D43BFF8}" dt="2026-02-27T04:23:43.412" v="4259" actId="255"/>
          <ac:spMkLst>
            <pc:docMk/>
            <pc:sldMk cId="3103176400" sldId="358"/>
            <ac:spMk id="2" creationId="{51EEEF4C-5604-31D8-34D4-2C9E994355A3}"/>
          </ac:spMkLst>
        </pc:spChg>
        <pc:picChg chg="add mod ord">
          <ac:chgData name="sravanthi Vennapusa" userId="06105391-ac9e-4186-a41e-395274e1b189" providerId="ADAL" clId="{9B2BFCF3-BB9D-4917-9B53-4ED52D43BFF8}" dt="2026-02-21T03:55:21.261" v="4059" actId="14100"/>
          <ac:picMkLst>
            <pc:docMk/>
            <pc:sldMk cId="3103176400" sldId="358"/>
            <ac:picMk id="5" creationId="{122A7FC0-E46D-5BBF-8556-8F3BE1FD9EBF}"/>
          </ac:picMkLst>
        </pc:picChg>
      </pc:sldChg>
      <pc:sldChg chg="addSp delSp modSp new mod">
        <pc:chgData name="sravanthi Vennapusa" userId="06105391-ac9e-4186-a41e-395274e1b189" providerId="ADAL" clId="{9B2BFCF3-BB9D-4917-9B53-4ED52D43BFF8}" dt="2026-02-27T04:24:54.807" v="4276" actId="255"/>
        <pc:sldMkLst>
          <pc:docMk/>
          <pc:sldMk cId="4120887791" sldId="359"/>
        </pc:sldMkLst>
        <pc:spChg chg="mod">
          <ac:chgData name="sravanthi Vennapusa" userId="06105391-ac9e-4186-a41e-395274e1b189" providerId="ADAL" clId="{9B2BFCF3-BB9D-4917-9B53-4ED52D43BFF8}" dt="2026-02-27T04:24:54.807" v="4276" actId="255"/>
          <ac:spMkLst>
            <pc:docMk/>
            <pc:sldMk cId="4120887791" sldId="359"/>
            <ac:spMk id="2" creationId="{237BC58C-0304-6F4B-7FFB-9FB99F684E72}"/>
          </ac:spMkLst>
        </pc:spChg>
        <pc:spChg chg="add del">
          <ac:chgData name="sravanthi Vennapusa" userId="06105391-ac9e-4186-a41e-395274e1b189" providerId="ADAL" clId="{9B2BFCF3-BB9D-4917-9B53-4ED52D43BFF8}" dt="2026-02-27T04:24:45.147" v="4274" actId="22"/>
          <ac:spMkLst>
            <pc:docMk/>
            <pc:sldMk cId="4120887791" sldId="359"/>
            <ac:spMk id="4" creationId="{EB3DCFC5-EAA4-2367-025B-3B5281651BDD}"/>
          </ac:spMkLst>
        </pc:spChg>
        <pc:picChg chg="add mod ord">
          <ac:chgData name="sravanthi Vennapusa" userId="06105391-ac9e-4186-a41e-395274e1b189" providerId="ADAL" clId="{9B2BFCF3-BB9D-4917-9B53-4ED52D43BFF8}" dt="2026-02-21T03:56:23.124" v="4087" actId="14100"/>
          <ac:picMkLst>
            <pc:docMk/>
            <pc:sldMk cId="4120887791" sldId="359"/>
            <ac:picMk id="5" creationId="{29CB9761-6D8E-40EE-19BF-802A7905A447}"/>
          </ac:picMkLst>
        </pc:picChg>
      </pc:sldChg>
      <pc:sldChg chg="addSp delSp modSp new mod">
        <pc:chgData name="sravanthi Vennapusa" userId="06105391-ac9e-4186-a41e-395274e1b189" providerId="ADAL" clId="{9B2BFCF3-BB9D-4917-9B53-4ED52D43BFF8}" dt="2026-02-21T04:06:01.216" v="4109" actId="1076"/>
        <pc:sldMkLst>
          <pc:docMk/>
          <pc:sldMk cId="2326796508" sldId="360"/>
        </pc:sldMkLst>
        <pc:spChg chg="mod">
          <ac:chgData name="sravanthi Vennapusa" userId="06105391-ac9e-4186-a41e-395274e1b189" providerId="ADAL" clId="{9B2BFCF3-BB9D-4917-9B53-4ED52D43BFF8}" dt="2026-02-21T04:05:53.598" v="4107" actId="20577"/>
          <ac:spMkLst>
            <pc:docMk/>
            <pc:sldMk cId="2326796508" sldId="360"/>
            <ac:spMk id="2" creationId="{F2E09670-D0FC-C75F-1749-B13F97D2DACD}"/>
          </ac:spMkLst>
        </pc:spChg>
        <pc:picChg chg="add mod ord">
          <ac:chgData name="sravanthi Vennapusa" userId="06105391-ac9e-4186-a41e-395274e1b189" providerId="ADAL" clId="{9B2BFCF3-BB9D-4917-9B53-4ED52D43BFF8}" dt="2026-02-21T04:06:01.216" v="4109" actId="1076"/>
          <ac:picMkLst>
            <pc:docMk/>
            <pc:sldMk cId="2326796508" sldId="360"/>
            <ac:picMk id="5" creationId="{358F5546-E744-F5F9-74A0-1D06057B1105}"/>
          </ac:picMkLst>
        </pc:picChg>
      </pc:sldChg>
      <pc:sldChg chg="addSp delSp modSp new mod">
        <pc:chgData name="sravanthi Vennapusa" userId="06105391-ac9e-4186-a41e-395274e1b189" providerId="ADAL" clId="{9B2BFCF3-BB9D-4917-9B53-4ED52D43BFF8}" dt="2026-02-27T04:24:27.757" v="4272" actId="20577"/>
        <pc:sldMkLst>
          <pc:docMk/>
          <pc:sldMk cId="1220510306" sldId="361"/>
        </pc:sldMkLst>
        <pc:spChg chg="mod">
          <ac:chgData name="sravanthi Vennapusa" userId="06105391-ac9e-4186-a41e-395274e1b189" providerId="ADAL" clId="{9B2BFCF3-BB9D-4917-9B53-4ED52D43BFF8}" dt="2026-02-27T04:24:27.757" v="4272" actId="20577"/>
          <ac:spMkLst>
            <pc:docMk/>
            <pc:sldMk cId="1220510306" sldId="361"/>
            <ac:spMk id="2" creationId="{BF7A00E7-A406-8A0E-4A66-E25612DA93C8}"/>
          </ac:spMkLst>
        </pc:spChg>
        <pc:spChg chg="add del">
          <ac:chgData name="sravanthi Vennapusa" userId="06105391-ac9e-4186-a41e-395274e1b189" providerId="ADAL" clId="{9B2BFCF3-BB9D-4917-9B53-4ED52D43BFF8}" dt="2026-02-27T04:24:09.419" v="4261" actId="22"/>
          <ac:spMkLst>
            <pc:docMk/>
            <pc:sldMk cId="1220510306" sldId="361"/>
            <ac:spMk id="4" creationId="{6D673ACF-5A1D-113E-1005-D75F34775157}"/>
          </ac:spMkLst>
        </pc:spChg>
        <pc:picChg chg="add mod ord">
          <ac:chgData name="sravanthi Vennapusa" userId="06105391-ac9e-4186-a41e-395274e1b189" providerId="ADAL" clId="{9B2BFCF3-BB9D-4917-9B53-4ED52D43BFF8}" dt="2026-02-21T04:06:39.953" v="4116" actId="14100"/>
          <ac:picMkLst>
            <pc:docMk/>
            <pc:sldMk cId="1220510306" sldId="361"/>
            <ac:picMk id="5" creationId="{B90DEDDD-3264-8FED-B16F-5DBBC9E3E98C}"/>
          </ac:picMkLst>
        </pc:picChg>
      </pc:sldChg>
      <pc:sldChg chg="modSp new mod">
        <pc:chgData name="sravanthi Vennapusa" userId="06105391-ac9e-4186-a41e-395274e1b189" providerId="ADAL" clId="{9B2BFCF3-BB9D-4917-9B53-4ED52D43BFF8}" dt="2026-02-21T04:08:33.176" v="4173" actId="20577"/>
        <pc:sldMkLst>
          <pc:docMk/>
          <pc:sldMk cId="935947384" sldId="362"/>
        </pc:sldMkLst>
        <pc:spChg chg="mod">
          <ac:chgData name="sravanthi Vennapusa" userId="06105391-ac9e-4186-a41e-395274e1b189" providerId="ADAL" clId="{9B2BFCF3-BB9D-4917-9B53-4ED52D43BFF8}" dt="2026-02-21T04:08:33.176" v="4173" actId="20577"/>
          <ac:spMkLst>
            <pc:docMk/>
            <pc:sldMk cId="935947384" sldId="362"/>
            <ac:spMk id="2" creationId="{6D1D7A34-D739-BD16-0A3E-7115E26D76FD}"/>
          </ac:spMkLst>
        </pc:spChg>
        <pc:spChg chg="mod">
          <ac:chgData name="sravanthi Vennapusa" userId="06105391-ac9e-4186-a41e-395274e1b189" providerId="ADAL" clId="{9B2BFCF3-BB9D-4917-9B53-4ED52D43BFF8}" dt="2026-02-21T04:08:26.671" v="4153" actId="27636"/>
          <ac:spMkLst>
            <pc:docMk/>
            <pc:sldMk cId="935947384" sldId="362"/>
            <ac:spMk id="3" creationId="{13E8A6B9-6BCC-872E-B2FA-DE738F6B69C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C229D6-129E-4BD8-BD0D-A66EF73FA32B}" type="datetimeFigureOut">
              <a:rPr lang="en-IN" smtClean="0"/>
              <a:t>27-02-2026</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69B1F2-13B1-4C7E-88AD-C37DADC17150}" type="slidenum">
              <a:rPr lang="en-IN" smtClean="0"/>
              <a:t>‹#›</a:t>
            </a:fld>
            <a:endParaRPr lang="en-IN"/>
          </a:p>
        </p:txBody>
      </p:sp>
    </p:spTree>
    <p:extLst>
      <p:ext uri="{BB962C8B-B14F-4D97-AF65-F5344CB8AC3E}">
        <p14:creationId xmlns:p14="http://schemas.microsoft.com/office/powerpoint/2010/main" val="8664673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869B1F2-13B1-4C7E-88AD-C37DADC17150}" type="slidenum">
              <a:rPr lang="en-IN" smtClean="0"/>
              <a:t>16</a:t>
            </a:fld>
            <a:endParaRPr lang="en-IN"/>
          </a:p>
        </p:txBody>
      </p:sp>
    </p:spTree>
    <p:extLst>
      <p:ext uri="{BB962C8B-B14F-4D97-AF65-F5344CB8AC3E}">
        <p14:creationId xmlns:p14="http://schemas.microsoft.com/office/powerpoint/2010/main" val="3834182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869B1F2-13B1-4C7E-88AD-C37DADC17150}" type="slidenum">
              <a:rPr lang="en-IN" smtClean="0"/>
              <a:t>21</a:t>
            </a:fld>
            <a:endParaRPr lang="en-IN"/>
          </a:p>
        </p:txBody>
      </p:sp>
    </p:spTree>
    <p:extLst>
      <p:ext uri="{BB962C8B-B14F-4D97-AF65-F5344CB8AC3E}">
        <p14:creationId xmlns:p14="http://schemas.microsoft.com/office/powerpoint/2010/main" val="407830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869B1F2-13B1-4C7E-88AD-C37DADC17150}" type="slidenum">
              <a:rPr lang="en-IN" smtClean="0"/>
              <a:t>34</a:t>
            </a:fld>
            <a:endParaRPr lang="en-IN"/>
          </a:p>
        </p:txBody>
      </p:sp>
    </p:spTree>
    <p:extLst>
      <p:ext uri="{BB962C8B-B14F-4D97-AF65-F5344CB8AC3E}">
        <p14:creationId xmlns:p14="http://schemas.microsoft.com/office/powerpoint/2010/main" val="3469676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869B1F2-13B1-4C7E-88AD-C37DADC17150}" type="slidenum">
              <a:rPr lang="en-IN" smtClean="0"/>
              <a:t>48</a:t>
            </a:fld>
            <a:endParaRPr lang="en-IN"/>
          </a:p>
        </p:txBody>
      </p:sp>
    </p:spTree>
    <p:extLst>
      <p:ext uri="{BB962C8B-B14F-4D97-AF65-F5344CB8AC3E}">
        <p14:creationId xmlns:p14="http://schemas.microsoft.com/office/powerpoint/2010/main" val="3105340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869B1F2-13B1-4C7E-88AD-C37DADC17150}" type="slidenum">
              <a:rPr lang="en-IN" smtClean="0"/>
              <a:t>85</a:t>
            </a:fld>
            <a:endParaRPr lang="en-IN"/>
          </a:p>
        </p:txBody>
      </p:sp>
    </p:spTree>
    <p:extLst>
      <p:ext uri="{BB962C8B-B14F-4D97-AF65-F5344CB8AC3E}">
        <p14:creationId xmlns:p14="http://schemas.microsoft.com/office/powerpoint/2010/main" val="35937821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2/27/2026</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2/27/2026</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2/27/2026</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2/27/2026</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2/27/2026</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2/27/2026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2/27/2026</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2/27/2026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2/27/2026</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C9CA7B-DFD4-44B5-8C60-D14B8CD1FB59}" type="datetimeFigureOut">
              <a:rPr lang="en-US" dirty="0"/>
              <a:t>2/27/2026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2/27/2026</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BDB8791-F1B0-41E7-B7FD-A781E65C4266}" type="datetimeFigureOut">
              <a:rPr lang="en-US" dirty="0"/>
              <a:t>2/27/2026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FDD63B2-E120-4ED8-B27B-C685F510A5FE}" type="datetimeFigureOut">
              <a:rPr lang="en-US" dirty="0"/>
              <a:t>2/27/2026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p>
        </p:txBody>
      </p:sp>
      <p:sp>
        <p:nvSpPr>
          <p:cNvPr id="3" name="Date Placeholder 2"/>
          <p:cNvSpPr>
            <a:spLocks noGrp="1"/>
          </p:cNvSpPr>
          <p:nvPr>
            <p:ph type="dt" sz="half" idx="10"/>
          </p:nvPr>
        </p:nvSpPr>
        <p:spPr/>
        <p:txBody>
          <a:bodyPr/>
          <a:lstStyle/>
          <a:p>
            <a:fld id="{7AA18ACC-A947-437B-A130-35BD54FDF1E9}" type="datetimeFigureOut">
              <a:rPr lang="en-US" dirty="0"/>
              <a:t>2/27/2026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2/27/2026</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2/27/2026</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2/27/2026</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2/27/2026</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701C8-652B-D202-17CC-04A5FACBC982}"/>
              </a:ext>
            </a:extLst>
          </p:cNvPr>
          <p:cNvSpPr>
            <a:spLocks noGrp="1"/>
          </p:cNvSpPr>
          <p:nvPr>
            <p:ph type="ctrTitle"/>
          </p:nvPr>
        </p:nvSpPr>
        <p:spPr/>
        <p:txBody>
          <a:bodyPr/>
          <a:lstStyle/>
          <a:p>
            <a:r>
              <a:rPr lang="en-IN"/>
              <a:t>MAC Registers</a:t>
            </a:r>
          </a:p>
        </p:txBody>
      </p:sp>
      <p:sp>
        <p:nvSpPr>
          <p:cNvPr id="3" name="Subtitle 2">
            <a:extLst>
              <a:ext uri="{FF2B5EF4-FFF2-40B4-BE49-F238E27FC236}">
                <a16:creationId xmlns:a16="http://schemas.microsoft.com/office/drawing/2014/main" id="{B523C78F-D970-89D3-B459-B34D09519610}"/>
              </a:ext>
            </a:extLst>
          </p:cNvPr>
          <p:cNvSpPr>
            <a:spLocks noGrp="1"/>
          </p:cNvSpPr>
          <p:nvPr>
            <p:ph type="subTitle" idx="1"/>
          </p:nvPr>
        </p:nvSpPr>
        <p:spPr/>
        <p:txBody>
          <a:bodyPr/>
          <a:lstStyle/>
          <a:p>
            <a:r>
              <a:rPr lang="en-IN" dirty="0"/>
              <a:t>By vennapusa sravanthi</a:t>
            </a:r>
          </a:p>
          <a:p>
            <a:r>
              <a:rPr lang="en-IN" dirty="0" err="1"/>
              <a:t>Chipweave</a:t>
            </a:r>
            <a:r>
              <a:rPr lang="en-IN" dirty="0"/>
              <a:t> technologies </a:t>
            </a:r>
            <a:r>
              <a:rPr lang="en-IN" dirty="0" err="1"/>
              <a:t>pvt</a:t>
            </a:r>
            <a:r>
              <a:rPr lang="en-IN"/>
              <a:t> ltd</a:t>
            </a:r>
            <a:endParaRPr lang="en-IN" dirty="0"/>
          </a:p>
        </p:txBody>
      </p:sp>
    </p:spTree>
    <p:extLst>
      <p:ext uri="{BB962C8B-B14F-4D97-AF65-F5344CB8AC3E}">
        <p14:creationId xmlns:p14="http://schemas.microsoft.com/office/powerpoint/2010/main" val="2870343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EF9CC-CC81-4DDD-1895-1D9E57D60D3E}"/>
              </a:ext>
            </a:extLst>
          </p:cNvPr>
          <p:cNvSpPr>
            <a:spLocks noGrp="1"/>
          </p:cNvSpPr>
          <p:nvPr>
            <p:ph type="title"/>
          </p:nvPr>
        </p:nvSpPr>
        <p:spPr/>
        <p:txBody>
          <a:bodyPr/>
          <a:lstStyle/>
          <a:p>
            <a:r>
              <a:rPr lang="en-US"/>
              <a:t>Address 4h: Elastic Buffer Location</a:t>
            </a:r>
            <a:endParaRPr lang="en-IN"/>
          </a:p>
        </p:txBody>
      </p:sp>
      <p:graphicFrame>
        <p:nvGraphicFramePr>
          <p:cNvPr id="4" name="Content Placeholder 3">
            <a:extLst>
              <a:ext uri="{FF2B5EF4-FFF2-40B4-BE49-F238E27FC236}">
                <a16:creationId xmlns:a16="http://schemas.microsoft.com/office/drawing/2014/main" id="{13ED7FCF-60F9-9EF7-0896-D1BC0031EB75}"/>
              </a:ext>
            </a:extLst>
          </p:cNvPr>
          <p:cNvGraphicFramePr>
            <a:graphicFrameLocks noGrp="1"/>
          </p:cNvGraphicFramePr>
          <p:nvPr>
            <p:ph idx="1"/>
            <p:extLst>
              <p:ext uri="{D42A27DB-BD31-4B8C-83A1-F6EECF244321}">
                <p14:modId xmlns:p14="http://schemas.microsoft.com/office/powerpoint/2010/main" val="3296210695"/>
              </p:ext>
            </p:extLst>
          </p:nvPr>
        </p:nvGraphicFramePr>
        <p:xfrm>
          <a:off x="1155700" y="2603500"/>
          <a:ext cx="8824910" cy="2656840"/>
        </p:xfrm>
        <a:graphic>
          <a:graphicData uri="http://schemas.openxmlformats.org/drawingml/2006/table">
            <a:tbl>
              <a:tblPr firstRow="1" bandRow="1">
                <a:tableStyleId>{5C22544A-7EE6-4342-B048-85BDC9FD1C3A}</a:tableStyleId>
              </a:tblPr>
              <a:tblGrid>
                <a:gridCol w="1764982">
                  <a:extLst>
                    <a:ext uri="{9D8B030D-6E8A-4147-A177-3AD203B41FA5}">
                      <a16:colId xmlns:a16="http://schemas.microsoft.com/office/drawing/2014/main" val="228295417"/>
                    </a:ext>
                  </a:extLst>
                </a:gridCol>
                <a:gridCol w="1764982">
                  <a:extLst>
                    <a:ext uri="{9D8B030D-6E8A-4147-A177-3AD203B41FA5}">
                      <a16:colId xmlns:a16="http://schemas.microsoft.com/office/drawing/2014/main" val="464660706"/>
                    </a:ext>
                  </a:extLst>
                </a:gridCol>
                <a:gridCol w="1764982">
                  <a:extLst>
                    <a:ext uri="{9D8B030D-6E8A-4147-A177-3AD203B41FA5}">
                      <a16:colId xmlns:a16="http://schemas.microsoft.com/office/drawing/2014/main" val="1279723972"/>
                    </a:ext>
                  </a:extLst>
                </a:gridCol>
                <a:gridCol w="1764982">
                  <a:extLst>
                    <a:ext uri="{9D8B030D-6E8A-4147-A177-3AD203B41FA5}">
                      <a16:colId xmlns:a16="http://schemas.microsoft.com/office/drawing/2014/main" val="3275495775"/>
                    </a:ext>
                  </a:extLst>
                </a:gridCol>
                <a:gridCol w="1764982">
                  <a:extLst>
                    <a:ext uri="{9D8B030D-6E8A-4147-A177-3AD203B41FA5}">
                      <a16:colId xmlns:a16="http://schemas.microsoft.com/office/drawing/2014/main" val="2748244252"/>
                    </a:ext>
                  </a:extLst>
                </a:gridCol>
              </a:tblGrid>
              <a:tr h="370840">
                <a:tc>
                  <a:txBody>
                    <a:bodyPr/>
                    <a:lstStyle/>
                    <a:p>
                      <a:r>
                        <a:rPr lang="en-IN"/>
                        <a:t>Bit</a:t>
                      </a:r>
                    </a:p>
                  </a:txBody>
                  <a:tcPr/>
                </a:tc>
                <a:tc>
                  <a:txBody>
                    <a:bodyPr/>
                    <a:lstStyle/>
                    <a:p>
                      <a:r>
                        <a:rPr lang="en-IN"/>
                        <a:t>Default</a:t>
                      </a:r>
                    </a:p>
                  </a:txBody>
                  <a:tcPr/>
                </a:tc>
                <a:tc>
                  <a:txBody>
                    <a:bodyPr/>
                    <a:lstStyle/>
                    <a:p>
                      <a:r>
                        <a:rPr lang="en-IN"/>
                        <a:t>Attribute</a:t>
                      </a:r>
                    </a:p>
                  </a:txBody>
                  <a:tcPr/>
                </a:tc>
                <a:tc>
                  <a:txBody>
                    <a:bodyPr/>
                    <a:lstStyle/>
                    <a:p>
                      <a:r>
                        <a:rPr lang="en-IN"/>
                        <a:t>Required</a:t>
                      </a:r>
                    </a:p>
                  </a:txBody>
                  <a:tcPr/>
                </a:tc>
                <a:tc>
                  <a:txBody>
                    <a:bodyPr/>
                    <a:lstStyle/>
                    <a:p>
                      <a:r>
                        <a:rPr lang="en-IN"/>
                        <a:t>Description</a:t>
                      </a:r>
                    </a:p>
                  </a:txBody>
                  <a:tcPr/>
                </a:tc>
                <a:extLst>
                  <a:ext uri="{0D108BD9-81ED-4DB2-BD59-A6C34878D82A}">
                    <a16:rowId xmlns:a16="http://schemas.microsoft.com/office/drawing/2014/main" val="4142542454"/>
                  </a:ext>
                </a:extLst>
              </a:tr>
              <a:tr h="370840">
                <a:tc>
                  <a:txBody>
                    <a:bodyPr/>
                    <a:lstStyle/>
                    <a:p>
                      <a:r>
                        <a:rPr lang="en-IN"/>
                        <a:t>[7:0]</a:t>
                      </a:r>
                    </a:p>
                  </a:txBody>
                  <a:tcPr/>
                </a:tc>
                <a:tc>
                  <a:txBody>
                    <a:bodyPr/>
                    <a:lstStyle/>
                    <a:p>
                      <a:r>
                        <a:rPr lang="en-IN"/>
                        <a:t>0h</a:t>
                      </a:r>
                    </a:p>
                  </a:txBody>
                  <a:tcPr/>
                </a:tc>
                <a:tc>
                  <a:txBody>
                    <a:bodyPr/>
                    <a:lstStyle/>
                    <a:p>
                      <a:r>
                        <a:rPr lang="en-IN"/>
                        <a:t>level</a:t>
                      </a:r>
                    </a:p>
                  </a:txBody>
                  <a:tcPr/>
                </a:tc>
                <a:tc>
                  <a:txBody>
                    <a:bodyPr/>
                    <a:lstStyle/>
                    <a:p>
                      <a:r>
                        <a:rPr lang="en-IN"/>
                        <a:t>PCIe</a:t>
                      </a:r>
                    </a:p>
                  </a:txBody>
                  <a:tcPr/>
                </a:tc>
                <a:tc>
                  <a:txBody>
                    <a:bodyPr/>
                    <a:lstStyle/>
                    <a:p>
                      <a:r>
                        <a:rPr lang="en-US" b="1" err="1"/>
                        <a:t>ElasticBufferLocation</a:t>
                      </a:r>
                      <a:r>
                        <a:rPr lang="en-US" b="1"/>
                        <a:t>:</a:t>
                      </a:r>
                      <a:r>
                        <a:rPr lang="en-US"/>
                        <a:t> This field reflects the number of entries that are currently in the elastic buffer</a:t>
                      </a:r>
                      <a:endParaRPr lang="en-IN"/>
                    </a:p>
                  </a:txBody>
                  <a:tcPr/>
                </a:tc>
                <a:extLst>
                  <a:ext uri="{0D108BD9-81ED-4DB2-BD59-A6C34878D82A}">
                    <a16:rowId xmlns:a16="http://schemas.microsoft.com/office/drawing/2014/main" val="1070586707"/>
                  </a:ext>
                </a:extLst>
              </a:tr>
            </a:tbl>
          </a:graphicData>
        </a:graphic>
      </p:graphicFrame>
    </p:spTree>
    <p:extLst>
      <p:ext uri="{BB962C8B-B14F-4D97-AF65-F5344CB8AC3E}">
        <p14:creationId xmlns:p14="http://schemas.microsoft.com/office/powerpoint/2010/main" val="3290031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60F25-A52F-FB30-C877-3251FEC23520}"/>
              </a:ext>
            </a:extLst>
          </p:cNvPr>
          <p:cNvSpPr>
            <a:spLocks noGrp="1"/>
          </p:cNvSpPr>
          <p:nvPr>
            <p:ph type="title"/>
          </p:nvPr>
        </p:nvSpPr>
        <p:spPr/>
        <p:txBody>
          <a:bodyPr/>
          <a:lstStyle/>
          <a:p>
            <a:r>
              <a:rPr lang="en-IN"/>
              <a:t>Address 5h: Rx Status0 </a:t>
            </a:r>
          </a:p>
        </p:txBody>
      </p:sp>
      <p:graphicFrame>
        <p:nvGraphicFramePr>
          <p:cNvPr id="4" name="Content Placeholder 3">
            <a:extLst>
              <a:ext uri="{FF2B5EF4-FFF2-40B4-BE49-F238E27FC236}">
                <a16:creationId xmlns:a16="http://schemas.microsoft.com/office/drawing/2014/main" id="{7F0C048E-1470-FC84-8D1A-61CC6D986B99}"/>
              </a:ext>
            </a:extLst>
          </p:cNvPr>
          <p:cNvGraphicFramePr>
            <a:graphicFrameLocks noGrp="1"/>
          </p:cNvGraphicFramePr>
          <p:nvPr>
            <p:ph idx="1"/>
            <p:extLst>
              <p:ext uri="{D42A27DB-BD31-4B8C-83A1-F6EECF244321}">
                <p14:modId xmlns:p14="http://schemas.microsoft.com/office/powerpoint/2010/main" val="3889693814"/>
              </p:ext>
            </p:extLst>
          </p:nvPr>
        </p:nvGraphicFramePr>
        <p:xfrm>
          <a:off x="1155699" y="2603499"/>
          <a:ext cx="9910233" cy="3625004"/>
        </p:xfrm>
        <a:graphic>
          <a:graphicData uri="http://schemas.openxmlformats.org/drawingml/2006/table">
            <a:tbl>
              <a:tblPr firstRow="1" bandRow="1">
                <a:tableStyleId>{5C22544A-7EE6-4342-B048-85BDC9FD1C3A}</a:tableStyleId>
              </a:tblPr>
              <a:tblGrid>
                <a:gridCol w="1060134">
                  <a:extLst>
                    <a:ext uri="{9D8B030D-6E8A-4147-A177-3AD203B41FA5}">
                      <a16:colId xmlns:a16="http://schemas.microsoft.com/office/drawing/2014/main" val="3630304866"/>
                    </a:ext>
                  </a:extLst>
                </a:gridCol>
                <a:gridCol w="1150460">
                  <a:extLst>
                    <a:ext uri="{9D8B030D-6E8A-4147-A177-3AD203B41FA5}">
                      <a16:colId xmlns:a16="http://schemas.microsoft.com/office/drawing/2014/main" val="1557539202"/>
                    </a:ext>
                  </a:extLst>
                </a:gridCol>
                <a:gridCol w="1597332">
                  <a:extLst>
                    <a:ext uri="{9D8B030D-6E8A-4147-A177-3AD203B41FA5}">
                      <a16:colId xmlns:a16="http://schemas.microsoft.com/office/drawing/2014/main" val="1146599108"/>
                    </a:ext>
                  </a:extLst>
                </a:gridCol>
                <a:gridCol w="1397666">
                  <a:extLst>
                    <a:ext uri="{9D8B030D-6E8A-4147-A177-3AD203B41FA5}">
                      <a16:colId xmlns:a16="http://schemas.microsoft.com/office/drawing/2014/main" val="2504691314"/>
                    </a:ext>
                  </a:extLst>
                </a:gridCol>
                <a:gridCol w="4704641">
                  <a:extLst>
                    <a:ext uri="{9D8B030D-6E8A-4147-A177-3AD203B41FA5}">
                      <a16:colId xmlns:a16="http://schemas.microsoft.com/office/drawing/2014/main" val="3228922589"/>
                    </a:ext>
                  </a:extLst>
                </a:gridCol>
              </a:tblGrid>
              <a:tr h="760942">
                <a:tc>
                  <a:txBody>
                    <a:bodyPr/>
                    <a:lstStyle/>
                    <a:p>
                      <a:r>
                        <a:rPr lang="en-IN"/>
                        <a:t>Bit</a:t>
                      </a:r>
                    </a:p>
                  </a:txBody>
                  <a:tcPr/>
                </a:tc>
                <a:tc>
                  <a:txBody>
                    <a:bodyPr/>
                    <a:lstStyle/>
                    <a:p>
                      <a:r>
                        <a:rPr lang="en-IN"/>
                        <a:t>Default</a:t>
                      </a:r>
                    </a:p>
                  </a:txBody>
                  <a:tcPr/>
                </a:tc>
                <a:tc>
                  <a:txBody>
                    <a:bodyPr/>
                    <a:lstStyle/>
                    <a:p>
                      <a:r>
                        <a:rPr lang="en-IN"/>
                        <a:t>Attribute</a:t>
                      </a:r>
                    </a:p>
                  </a:txBody>
                  <a:tcPr/>
                </a:tc>
                <a:tc>
                  <a:txBody>
                    <a:bodyPr/>
                    <a:lstStyle/>
                    <a:p>
                      <a:r>
                        <a:rPr lang="en-IN"/>
                        <a:t>Required</a:t>
                      </a:r>
                    </a:p>
                  </a:txBody>
                  <a:tcPr/>
                </a:tc>
                <a:tc>
                  <a:txBody>
                    <a:bodyPr/>
                    <a:lstStyle/>
                    <a:p>
                      <a:r>
                        <a:rPr lang="en-IN"/>
                        <a:t>Description</a:t>
                      </a:r>
                    </a:p>
                  </a:txBody>
                  <a:tcPr/>
                </a:tc>
                <a:extLst>
                  <a:ext uri="{0D108BD9-81ED-4DB2-BD59-A6C34878D82A}">
                    <a16:rowId xmlns:a16="http://schemas.microsoft.com/office/drawing/2014/main" val="3862188823"/>
                  </a:ext>
                </a:extLst>
              </a:tr>
              <a:tr h="760942">
                <a:tc>
                  <a:txBody>
                    <a:bodyPr/>
                    <a:lstStyle/>
                    <a:p>
                      <a:r>
                        <a:rPr lang="en-IN"/>
                        <a:t>[7:2]</a:t>
                      </a:r>
                    </a:p>
                  </a:txBody>
                  <a:tcPr/>
                </a:tc>
                <a:tc>
                  <a:txBody>
                    <a:bodyPr/>
                    <a:lstStyle/>
                    <a:p>
                      <a:r>
                        <a:rPr lang="en-IN"/>
                        <a:t>0h</a:t>
                      </a:r>
                    </a:p>
                  </a:txBody>
                  <a:tcPr/>
                </a:tc>
                <a:tc>
                  <a:txBody>
                    <a:bodyPr/>
                    <a:lstStyle/>
                    <a:p>
                      <a:r>
                        <a:rPr lang="en-IN"/>
                        <a:t>N/A</a:t>
                      </a:r>
                    </a:p>
                  </a:txBody>
                  <a:tcPr/>
                </a:tc>
                <a:tc>
                  <a:txBody>
                    <a:bodyPr/>
                    <a:lstStyle/>
                    <a:p>
                      <a:r>
                        <a:rPr lang="en-IN"/>
                        <a:t>N/A</a:t>
                      </a:r>
                    </a:p>
                  </a:txBody>
                  <a:tcPr/>
                </a:tc>
                <a:tc>
                  <a:txBody>
                    <a:bodyPr/>
                    <a:lstStyle/>
                    <a:p>
                      <a:r>
                        <a:rPr lang="en-IN"/>
                        <a:t>reserved</a:t>
                      </a:r>
                    </a:p>
                  </a:txBody>
                  <a:tcPr/>
                </a:tc>
                <a:extLst>
                  <a:ext uri="{0D108BD9-81ED-4DB2-BD59-A6C34878D82A}">
                    <a16:rowId xmlns:a16="http://schemas.microsoft.com/office/drawing/2014/main" val="3958515165"/>
                  </a:ext>
                </a:extLst>
              </a:tr>
              <a:tr h="760942">
                <a:tc>
                  <a:txBody>
                    <a:bodyPr/>
                    <a:lstStyle/>
                    <a:p>
                      <a:r>
                        <a:rPr lang="en-IN"/>
                        <a:t>1</a:t>
                      </a:r>
                    </a:p>
                  </a:txBody>
                  <a:tcPr/>
                </a:tc>
                <a:tc>
                  <a:txBody>
                    <a:bodyPr/>
                    <a:lstStyle/>
                    <a:p>
                      <a:r>
                        <a:rPr lang="en-IN"/>
                        <a:t>0h</a:t>
                      </a:r>
                    </a:p>
                  </a:txBody>
                  <a:tcPr/>
                </a:tc>
                <a:tc>
                  <a:txBody>
                    <a:bodyPr/>
                    <a:lstStyle/>
                    <a:p>
                      <a:r>
                        <a:rPr lang="en-IN"/>
                        <a:t>1 cycle</a:t>
                      </a:r>
                    </a:p>
                  </a:txBody>
                  <a:tcPr/>
                </a:tc>
                <a:tc>
                  <a:txBody>
                    <a:bodyPr/>
                    <a:lstStyle/>
                    <a:p>
                      <a:r>
                        <a:rPr lang="en-IN"/>
                        <a:t>PCIe</a:t>
                      </a:r>
                    </a:p>
                  </a:txBody>
                  <a:tcPr/>
                </a:tc>
                <a:tc>
                  <a:txBody>
                    <a:bodyPr/>
                    <a:lstStyle/>
                    <a:p>
                      <a:r>
                        <a:rPr lang="en-US" b="1" err="1"/>
                        <a:t>IORecalDone</a:t>
                      </a:r>
                      <a:r>
                        <a:rPr lang="en-US"/>
                        <a:t>: This field is set to “1” to indicate that an </a:t>
                      </a:r>
                      <a:r>
                        <a:rPr lang="en-US" err="1"/>
                        <a:t>IORecal</a:t>
                      </a:r>
                      <a:r>
                        <a:rPr lang="en-US"/>
                        <a:t> operation has successfully completed</a:t>
                      </a:r>
                      <a:endParaRPr lang="en-IN"/>
                    </a:p>
                  </a:txBody>
                  <a:tcPr/>
                </a:tc>
                <a:extLst>
                  <a:ext uri="{0D108BD9-81ED-4DB2-BD59-A6C34878D82A}">
                    <a16:rowId xmlns:a16="http://schemas.microsoft.com/office/drawing/2014/main" val="837077320"/>
                  </a:ext>
                </a:extLst>
              </a:tr>
              <a:tr h="760942">
                <a:tc>
                  <a:txBody>
                    <a:bodyPr/>
                    <a:lstStyle/>
                    <a:p>
                      <a:r>
                        <a:rPr lang="en-IN"/>
                        <a:t>0</a:t>
                      </a:r>
                    </a:p>
                  </a:txBody>
                  <a:tcPr/>
                </a:tc>
                <a:tc>
                  <a:txBody>
                    <a:bodyPr/>
                    <a:lstStyle/>
                    <a:p>
                      <a:r>
                        <a:rPr lang="en-IN"/>
                        <a:t>oh</a:t>
                      </a:r>
                    </a:p>
                  </a:txBody>
                  <a:tcPr/>
                </a:tc>
                <a:tc>
                  <a:txBody>
                    <a:bodyPr/>
                    <a:lstStyle/>
                    <a:p>
                      <a:r>
                        <a:rPr lang="en-IN"/>
                        <a:t>1 cycle</a:t>
                      </a:r>
                    </a:p>
                  </a:txBody>
                  <a:tcPr/>
                </a:tc>
                <a:tc>
                  <a:txBody>
                    <a:bodyPr/>
                    <a:lstStyle/>
                    <a:p>
                      <a:r>
                        <a:rPr lang="en-IN"/>
                        <a:t>PCIe</a:t>
                      </a:r>
                    </a:p>
                  </a:txBody>
                  <a:tcPr/>
                </a:tc>
                <a:tc>
                  <a:txBody>
                    <a:bodyPr/>
                    <a:lstStyle/>
                    <a:p>
                      <a:r>
                        <a:rPr lang="en-US" b="1" err="1"/>
                        <a:t>RxEqTrainDone</a:t>
                      </a:r>
                      <a:r>
                        <a:rPr lang="en-US"/>
                        <a:t>: This field is set to 1’b1 to indicate that receiver training is complete in response to an </a:t>
                      </a:r>
                      <a:r>
                        <a:rPr lang="en-US" err="1"/>
                        <a:t>RxEqTraining</a:t>
                      </a:r>
                      <a:r>
                        <a:rPr lang="en-US"/>
                        <a:t> request</a:t>
                      </a:r>
                      <a:endParaRPr lang="en-IN"/>
                    </a:p>
                  </a:txBody>
                  <a:tcPr/>
                </a:tc>
                <a:extLst>
                  <a:ext uri="{0D108BD9-81ED-4DB2-BD59-A6C34878D82A}">
                    <a16:rowId xmlns:a16="http://schemas.microsoft.com/office/drawing/2014/main" val="2589794650"/>
                  </a:ext>
                </a:extLst>
              </a:tr>
            </a:tbl>
          </a:graphicData>
        </a:graphic>
      </p:graphicFrame>
    </p:spTree>
    <p:extLst>
      <p:ext uri="{BB962C8B-B14F-4D97-AF65-F5344CB8AC3E}">
        <p14:creationId xmlns:p14="http://schemas.microsoft.com/office/powerpoint/2010/main" val="3657475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3F220-2B01-5347-AF7A-62BFA617E2C6}"/>
              </a:ext>
            </a:extLst>
          </p:cNvPr>
          <p:cNvSpPr>
            <a:spLocks noGrp="1"/>
          </p:cNvSpPr>
          <p:nvPr>
            <p:ph type="title"/>
          </p:nvPr>
        </p:nvSpPr>
        <p:spPr/>
        <p:txBody>
          <a:bodyPr/>
          <a:lstStyle/>
          <a:p>
            <a:r>
              <a:rPr lang="en-IN"/>
              <a:t>Address 6h: Rx Control0</a:t>
            </a:r>
          </a:p>
        </p:txBody>
      </p:sp>
      <p:graphicFrame>
        <p:nvGraphicFramePr>
          <p:cNvPr id="4" name="Content Placeholder 3">
            <a:extLst>
              <a:ext uri="{FF2B5EF4-FFF2-40B4-BE49-F238E27FC236}">
                <a16:creationId xmlns:a16="http://schemas.microsoft.com/office/drawing/2014/main" id="{03A1C723-442E-8BC9-462D-45BF7335EB43}"/>
              </a:ext>
            </a:extLst>
          </p:cNvPr>
          <p:cNvGraphicFramePr>
            <a:graphicFrameLocks noGrp="1"/>
          </p:cNvGraphicFramePr>
          <p:nvPr>
            <p:ph idx="1"/>
            <p:extLst>
              <p:ext uri="{D42A27DB-BD31-4B8C-83A1-F6EECF244321}">
                <p14:modId xmlns:p14="http://schemas.microsoft.com/office/powerpoint/2010/main" val="3380774903"/>
              </p:ext>
            </p:extLst>
          </p:nvPr>
        </p:nvGraphicFramePr>
        <p:xfrm>
          <a:off x="1155700" y="2603500"/>
          <a:ext cx="8824910" cy="2479040"/>
        </p:xfrm>
        <a:graphic>
          <a:graphicData uri="http://schemas.openxmlformats.org/drawingml/2006/table">
            <a:tbl>
              <a:tblPr firstRow="1" bandRow="1">
                <a:tableStyleId>{5C22544A-7EE6-4342-B048-85BDC9FD1C3A}</a:tableStyleId>
              </a:tblPr>
              <a:tblGrid>
                <a:gridCol w="740833">
                  <a:extLst>
                    <a:ext uri="{9D8B030D-6E8A-4147-A177-3AD203B41FA5}">
                      <a16:colId xmlns:a16="http://schemas.microsoft.com/office/drawing/2014/main" val="3957393857"/>
                    </a:ext>
                  </a:extLst>
                </a:gridCol>
                <a:gridCol w="1337734">
                  <a:extLst>
                    <a:ext uri="{9D8B030D-6E8A-4147-A177-3AD203B41FA5}">
                      <a16:colId xmlns:a16="http://schemas.microsoft.com/office/drawing/2014/main" val="467430882"/>
                    </a:ext>
                  </a:extLst>
                </a:gridCol>
                <a:gridCol w="1600200">
                  <a:extLst>
                    <a:ext uri="{9D8B030D-6E8A-4147-A177-3AD203B41FA5}">
                      <a16:colId xmlns:a16="http://schemas.microsoft.com/office/drawing/2014/main" val="799439782"/>
                    </a:ext>
                  </a:extLst>
                </a:gridCol>
                <a:gridCol w="1473200">
                  <a:extLst>
                    <a:ext uri="{9D8B030D-6E8A-4147-A177-3AD203B41FA5}">
                      <a16:colId xmlns:a16="http://schemas.microsoft.com/office/drawing/2014/main" val="1437484987"/>
                    </a:ext>
                  </a:extLst>
                </a:gridCol>
                <a:gridCol w="3672943">
                  <a:extLst>
                    <a:ext uri="{9D8B030D-6E8A-4147-A177-3AD203B41FA5}">
                      <a16:colId xmlns:a16="http://schemas.microsoft.com/office/drawing/2014/main" val="3080327519"/>
                    </a:ext>
                  </a:extLst>
                </a:gridCol>
              </a:tblGrid>
              <a:tr h="370840">
                <a:tc>
                  <a:txBody>
                    <a:bodyPr/>
                    <a:lstStyle/>
                    <a:p>
                      <a:r>
                        <a:rPr lang="en-IN"/>
                        <a:t>Bit</a:t>
                      </a:r>
                    </a:p>
                  </a:txBody>
                  <a:tcPr/>
                </a:tc>
                <a:tc>
                  <a:txBody>
                    <a:bodyPr/>
                    <a:lstStyle/>
                    <a:p>
                      <a:r>
                        <a:rPr lang="en-IN"/>
                        <a:t>Default</a:t>
                      </a:r>
                    </a:p>
                  </a:txBody>
                  <a:tcPr/>
                </a:tc>
                <a:tc>
                  <a:txBody>
                    <a:bodyPr/>
                    <a:lstStyle/>
                    <a:p>
                      <a:r>
                        <a:rPr lang="en-IN"/>
                        <a:t>Attribute</a:t>
                      </a:r>
                    </a:p>
                  </a:txBody>
                  <a:tcPr/>
                </a:tc>
                <a:tc>
                  <a:txBody>
                    <a:bodyPr/>
                    <a:lstStyle/>
                    <a:p>
                      <a:r>
                        <a:rPr lang="en-IN"/>
                        <a:t>Required</a:t>
                      </a:r>
                    </a:p>
                  </a:txBody>
                  <a:tcPr/>
                </a:tc>
                <a:tc>
                  <a:txBody>
                    <a:bodyPr/>
                    <a:lstStyle/>
                    <a:p>
                      <a:r>
                        <a:rPr lang="en-IN"/>
                        <a:t>Description</a:t>
                      </a:r>
                    </a:p>
                  </a:txBody>
                  <a:tcPr/>
                </a:tc>
                <a:extLst>
                  <a:ext uri="{0D108BD9-81ED-4DB2-BD59-A6C34878D82A}">
                    <a16:rowId xmlns:a16="http://schemas.microsoft.com/office/drawing/2014/main" val="4118020780"/>
                  </a:ext>
                </a:extLst>
              </a:tr>
              <a:tr h="370840">
                <a:tc>
                  <a:txBody>
                    <a:bodyPr/>
                    <a:lstStyle/>
                    <a:p>
                      <a:r>
                        <a:rPr lang="en-IN"/>
                        <a:t>[7:1]</a:t>
                      </a:r>
                    </a:p>
                  </a:txBody>
                  <a:tcPr/>
                </a:tc>
                <a:tc>
                  <a:txBody>
                    <a:bodyPr/>
                    <a:lstStyle/>
                    <a:p>
                      <a:r>
                        <a:rPr lang="en-IN"/>
                        <a:t>0h</a:t>
                      </a:r>
                    </a:p>
                  </a:txBody>
                  <a:tcPr/>
                </a:tc>
                <a:tc>
                  <a:txBody>
                    <a:bodyPr/>
                    <a:lstStyle/>
                    <a:p>
                      <a:r>
                        <a:rPr lang="en-IN"/>
                        <a:t>N/A</a:t>
                      </a:r>
                    </a:p>
                  </a:txBody>
                  <a:tcPr/>
                </a:tc>
                <a:tc>
                  <a:txBody>
                    <a:bodyPr/>
                    <a:lstStyle/>
                    <a:p>
                      <a:r>
                        <a:rPr lang="en-IN"/>
                        <a:t>N/A</a:t>
                      </a:r>
                    </a:p>
                  </a:txBody>
                  <a:tcPr/>
                </a:tc>
                <a:tc>
                  <a:txBody>
                    <a:bodyPr/>
                    <a:lstStyle/>
                    <a:p>
                      <a:r>
                        <a:rPr lang="en-IN"/>
                        <a:t>reserved</a:t>
                      </a:r>
                    </a:p>
                  </a:txBody>
                  <a:tcPr/>
                </a:tc>
                <a:extLst>
                  <a:ext uri="{0D108BD9-81ED-4DB2-BD59-A6C34878D82A}">
                    <a16:rowId xmlns:a16="http://schemas.microsoft.com/office/drawing/2014/main" val="545139258"/>
                  </a:ext>
                </a:extLst>
              </a:tr>
              <a:tr h="370840">
                <a:tc>
                  <a:txBody>
                    <a:bodyPr/>
                    <a:lstStyle/>
                    <a:p>
                      <a:r>
                        <a:rPr lang="en-IN"/>
                        <a:t>0</a:t>
                      </a:r>
                    </a:p>
                  </a:txBody>
                  <a:tcPr/>
                </a:tc>
                <a:tc>
                  <a:txBody>
                    <a:bodyPr/>
                    <a:lstStyle/>
                    <a:p>
                      <a:r>
                        <a:rPr lang="en-IN"/>
                        <a:t>0h</a:t>
                      </a:r>
                    </a:p>
                  </a:txBody>
                  <a:tcPr/>
                </a:tc>
                <a:tc>
                  <a:txBody>
                    <a:bodyPr/>
                    <a:lstStyle/>
                    <a:p>
                      <a:r>
                        <a:rPr lang="en-IN"/>
                        <a:t>1 cycle</a:t>
                      </a:r>
                    </a:p>
                  </a:txBody>
                  <a:tcPr/>
                </a:tc>
                <a:tc>
                  <a:txBody>
                    <a:bodyPr/>
                    <a:lstStyle/>
                    <a:p>
                      <a:r>
                        <a:rPr lang="en-IN"/>
                        <a:t>PCIe</a:t>
                      </a:r>
                    </a:p>
                  </a:txBody>
                  <a:tcPr/>
                </a:tc>
                <a:tc>
                  <a:txBody>
                    <a:bodyPr/>
                    <a:lstStyle/>
                    <a:p>
                      <a:r>
                        <a:rPr lang="en-US" b="1" err="1"/>
                        <a:t>PhyIORecalRequest</a:t>
                      </a:r>
                      <a:r>
                        <a:rPr lang="en-US"/>
                        <a:t>: The PHY sets this to “1” to indicate that the controller should enter Recovery and request of an Rx recalibration via the </a:t>
                      </a:r>
                      <a:r>
                        <a:rPr lang="en-US" err="1"/>
                        <a:t>IORecal</a:t>
                      </a:r>
                      <a:r>
                        <a:rPr lang="en-US"/>
                        <a:t> bit</a:t>
                      </a:r>
                      <a:endParaRPr lang="en-IN"/>
                    </a:p>
                  </a:txBody>
                  <a:tcPr/>
                </a:tc>
                <a:extLst>
                  <a:ext uri="{0D108BD9-81ED-4DB2-BD59-A6C34878D82A}">
                    <a16:rowId xmlns:a16="http://schemas.microsoft.com/office/drawing/2014/main" val="2390223258"/>
                  </a:ext>
                </a:extLst>
              </a:tr>
            </a:tbl>
          </a:graphicData>
        </a:graphic>
      </p:graphicFrame>
    </p:spTree>
    <p:extLst>
      <p:ext uri="{BB962C8B-B14F-4D97-AF65-F5344CB8AC3E}">
        <p14:creationId xmlns:p14="http://schemas.microsoft.com/office/powerpoint/2010/main" val="1270965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FAB10-0480-97B2-9A8B-B46D915864B3}"/>
              </a:ext>
            </a:extLst>
          </p:cNvPr>
          <p:cNvSpPr>
            <a:spLocks noGrp="1"/>
          </p:cNvSpPr>
          <p:nvPr>
            <p:ph type="title"/>
          </p:nvPr>
        </p:nvSpPr>
        <p:spPr/>
        <p:txBody>
          <a:bodyPr/>
          <a:lstStyle/>
          <a:p>
            <a:br>
              <a:rPr lang="en-IN"/>
            </a:br>
            <a:br>
              <a:rPr lang="en-IN"/>
            </a:br>
            <a:br>
              <a:rPr lang="en-IN"/>
            </a:br>
            <a:endParaRPr lang="en-IN"/>
          </a:p>
        </p:txBody>
      </p:sp>
      <p:sp>
        <p:nvSpPr>
          <p:cNvPr id="3" name="Content Placeholder 2">
            <a:extLst>
              <a:ext uri="{FF2B5EF4-FFF2-40B4-BE49-F238E27FC236}">
                <a16:creationId xmlns:a16="http://schemas.microsoft.com/office/drawing/2014/main" id="{03C1E9E4-3824-C986-CE11-CCF494F3B208}"/>
              </a:ext>
            </a:extLst>
          </p:cNvPr>
          <p:cNvSpPr>
            <a:spLocks noGrp="1"/>
          </p:cNvSpPr>
          <p:nvPr>
            <p:ph idx="1"/>
          </p:nvPr>
        </p:nvSpPr>
        <p:spPr/>
        <p:txBody>
          <a:bodyPr/>
          <a:lstStyle/>
          <a:p>
            <a:r>
              <a:rPr lang="en-US"/>
              <a:t>Address 7h: Rx Margin Status3 is used by the USB</a:t>
            </a:r>
          </a:p>
          <a:p>
            <a:r>
              <a:rPr lang="en-US"/>
              <a:t>Address 8h and 9h are reserved</a:t>
            </a:r>
            <a:endParaRPr lang="en-IN"/>
          </a:p>
        </p:txBody>
      </p:sp>
    </p:spTree>
    <p:extLst>
      <p:ext uri="{BB962C8B-B14F-4D97-AF65-F5344CB8AC3E}">
        <p14:creationId xmlns:p14="http://schemas.microsoft.com/office/powerpoint/2010/main" val="1576443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06D51-EA5C-9857-BDEE-26B2811E20DC}"/>
              </a:ext>
            </a:extLst>
          </p:cNvPr>
          <p:cNvSpPr>
            <a:spLocks noGrp="1"/>
          </p:cNvSpPr>
          <p:nvPr>
            <p:ph type="title"/>
          </p:nvPr>
        </p:nvSpPr>
        <p:spPr/>
        <p:txBody>
          <a:bodyPr/>
          <a:lstStyle/>
          <a:p>
            <a:r>
              <a:rPr lang="en-US"/>
              <a:t>Address Ah: Rx Link Evaluation Status0</a:t>
            </a:r>
            <a:endParaRPr lang="en-IN"/>
          </a:p>
        </p:txBody>
      </p:sp>
      <p:graphicFrame>
        <p:nvGraphicFramePr>
          <p:cNvPr id="4" name="Content Placeholder 3">
            <a:extLst>
              <a:ext uri="{FF2B5EF4-FFF2-40B4-BE49-F238E27FC236}">
                <a16:creationId xmlns:a16="http://schemas.microsoft.com/office/drawing/2014/main" id="{FB7D3F2E-31BD-8E74-6137-78E38893562B}"/>
              </a:ext>
            </a:extLst>
          </p:cNvPr>
          <p:cNvGraphicFramePr>
            <a:graphicFrameLocks noGrp="1"/>
          </p:cNvGraphicFramePr>
          <p:nvPr>
            <p:ph idx="1"/>
            <p:extLst>
              <p:ext uri="{D42A27DB-BD31-4B8C-83A1-F6EECF244321}">
                <p14:modId xmlns:p14="http://schemas.microsoft.com/office/powerpoint/2010/main" val="2880353592"/>
              </p:ext>
            </p:extLst>
          </p:nvPr>
        </p:nvGraphicFramePr>
        <p:xfrm>
          <a:off x="1155700" y="2603500"/>
          <a:ext cx="10054167" cy="2656840"/>
        </p:xfrm>
        <a:graphic>
          <a:graphicData uri="http://schemas.openxmlformats.org/drawingml/2006/table">
            <a:tbl>
              <a:tblPr firstRow="1" bandRow="1">
                <a:tableStyleId>{5C22544A-7EE6-4342-B048-85BDC9FD1C3A}</a:tableStyleId>
              </a:tblPr>
              <a:tblGrid>
                <a:gridCol w="754393">
                  <a:extLst>
                    <a:ext uri="{9D8B030D-6E8A-4147-A177-3AD203B41FA5}">
                      <a16:colId xmlns:a16="http://schemas.microsoft.com/office/drawing/2014/main" val="2287411866"/>
                    </a:ext>
                  </a:extLst>
                </a:gridCol>
                <a:gridCol w="1305851">
                  <a:extLst>
                    <a:ext uri="{9D8B030D-6E8A-4147-A177-3AD203B41FA5}">
                      <a16:colId xmlns:a16="http://schemas.microsoft.com/office/drawing/2014/main" val="1162865163"/>
                    </a:ext>
                  </a:extLst>
                </a:gridCol>
                <a:gridCol w="1588197">
                  <a:extLst>
                    <a:ext uri="{9D8B030D-6E8A-4147-A177-3AD203B41FA5}">
                      <a16:colId xmlns:a16="http://schemas.microsoft.com/office/drawing/2014/main" val="903135617"/>
                    </a:ext>
                  </a:extLst>
                </a:gridCol>
                <a:gridCol w="1605843">
                  <a:extLst>
                    <a:ext uri="{9D8B030D-6E8A-4147-A177-3AD203B41FA5}">
                      <a16:colId xmlns:a16="http://schemas.microsoft.com/office/drawing/2014/main" val="3138977259"/>
                    </a:ext>
                  </a:extLst>
                </a:gridCol>
                <a:gridCol w="4799883">
                  <a:extLst>
                    <a:ext uri="{9D8B030D-6E8A-4147-A177-3AD203B41FA5}">
                      <a16:colId xmlns:a16="http://schemas.microsoft.com/office/drawing/2014/main" val="1325649776"/>
                    </a:ext>
                  </a:extLst>
                </a:gridCol>
              </a:tblGrid>
              <a:tr h="370840">
                <a:tc>
                  <a:txBody>
                    <a:bodyPr/>
                    <a:lstStyle/>
                    <a:p>
                      <a:r>
                        <a:rPr lang="en-IN"/>
                        <a:t>Bit</a:t>
                      </a:r>
                    </a:p>
                  </a:txBody>
                  <a:tcPr/>
                </a:tc>
                <a:tc>
                  <a:txBody>
                    <a:bodyPr/>
                    <a:lstStyle/>
                    <a:p>
                      <a:r>
                        <a:rPr lang="en-IN"/>
                        <a:t>Default</a:t>
                      </a:r>
                    </a:p>
                  </a:txBody>
                  <a:tcPr/>
                </a:tc>
                <a:tc>
                  <a:txBody>
                    <a:bodyPr/>
                    <a:lstStyle/>
                    <a:p>
                      <a:r>
                        <a:rPr lang="en-IN"/>
                        <a:t>Attribute</a:t>
                      </a:r>
                    </a:p>
                  </a:txBody>
                  <a:tcPr/>
                </a:tc>
                <a:tc>
                  <a:txBody>
                    <a:bodyPr/>
                    <a:lstStyle/>
                    <a:p>
                      <a:r>
                        <a:rPr lang="en-IN"/>
                        <a:t>Required</a:t>
                      </a:r>
                    </a:p>
                  </a:txBody>
                  <a:tcPr/>
                </a:tc>
                <a:tc>
                  <a:txBody>
                    <a:bodyPr/>
                    <a:lstStyle/>
                    <a:p>
                      <a:r>
                        <a:rPr lang="en-IN"/>
                        <a:t>Description</a:t>
                      </a:r>
                    </a:p>
                  </a:txBody>
                  <a:tcPr/>
                </a:tc>
                <a:extLst>
                  <a:ext uri="{0D108BD9-81ED-4DB2-BD59-A6C34878D82A}">
                    <a16:rowId xmlns:a16="http://schemas.microsoft.com/office/drawing/2014/main" val="2237892111"/>
                  </a:ext>
                </a:extLst>
              </a:tr>
              <a:tr h="370840">
                <a:tc>
                  <a:txBody>
                    <a:bodyPr/>
                    <a:lstStyle/>
                    <a:p>
                      <a:r>
                        <a:rPr lang="en-IN"/>
                        <a:t>[7:0]</a:t>
                      </a:r>
                    </a:p>
                  </a:txBody>
                  <a:tcPr/>
                </a:tc>
                <a:tc>
                  <a:txBody>
                    <a:bodyPr/>
                    <a:lstStyle/>
                    <a:p>
                      <a:r>
                        <a:rPr lang="en-IN"/>
                        <a:t>0h</a:t>
                      </a:r>
                    </a:p>
                  </a:txBody>
                  <a:tcPr/>
                </a:tc>
                <a:tc>
                  <a:txBody>
                    <a:bodyPr/>
                    <a:lstStyle/>
                    <a:p>
                      <a:r>
                        <a:rPr lang="en-IN"/>
                        <a:t>level</a:t>
                      </a:r>
                    </a:p>
                  </a:txBody>
                  <a:tcPr/>
                </a:tc>
                <a:tc>
                  <a:txBody>
                    <a:bodyPr/>
                    <a:lstStyle/>
                    <a:p>
                      <a:r>
                        <a:rPr lang="en-IN"/>
                        <a:t>PCIe</a:t>
                      </a:r>
                    </a:p>
                  </a:txBody>
                  <a:tcPr/>
                </a:tc>
                <a:tc>
                  <a:txBody>
                    <a:bodyPr/>
                    <a:lstStyle/>
                    <a:p>
                      <a:r>
                        <a:rPr lang="en-US" b="1" err="1"/>
                        <a:t>LinkEvaluationFeedbackFigureMerit</a:t>
                      </a:r>
                      <a:r>
                        <a:rPr lang="en-US"/>
                        <a:t>[7:0]: This field provides the PHY link equalization evaluation Figure of Merit Value. </a:t>
                      </a:r>
                    </a:p>
                    <a:p>
                      <a:r>
                        <a:rPr lang="en-US"/>
                        <a:t>The value is encoded as an unsigned integer from 0 to 255. An encoding of 0 is the worst, and an encoding of 255 is the best</a:t>
                      </a:r>
                      <a:endParaRPr lang="en-IN"/>
                    </a:p>
                  </a:txBody>
                  <a:tcPr/>
                </a:tc>
                <a:extLst>
                  <a:ext uri="{0D108BD9-81ED-4DB2-BD59-A6C34878D82A}">
                    <a16:rowId xmlns:a16="http://schemas.microsoft.com/office/drawing/2014/main" val="1677422422"/>
                  </a:ext>
                </a:extLst>
              </a:tr>
            </a:tbl>
          </a:graphicData>
        </a:graphic>
      </p:graphicFrame>
    </p:spTree>
    <p:extLst>
      <p:ext uri="{BB962C8B-B14F-4D97-AF65-F5344CB8AC3E}">
        <p14:creationId xmlns:p14="http://schemas.microsoft.com/office/powerpoint/2010/main" val="1448199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EC270-C3AB-3AC1-E0E8-7F863C88AD77}"/>
              </a:ext>
            </a:extLst>
          </p:cNvPr>
          <p:cNvSpPr>
            <a:spLocks noGrp="1"/>
          </p:cNvSpPr>
          <p:nvPr>
            <p:ph type="title"/>
          </p:nvPr>
        </p:nvSpPr>
        <p:spPr/>
        <p:txBody>
          <a:bodyPr/>
          <a:lstStyle/>
          <a:p>
            <a:r>
              <a:rPr lang="en-US"/>
              <a:t>Address </a:t>
            </a:r>
            <a:r>
              <a:rPr lang="en-US" err="1"/>
              <a:t>Bh</a:t>
            </a:r>
            <a:r>
              <a:rPr lang="en-US"/>
              <a:t>: Rx Link Evaluation Status1</a:t>
            </a:r>
            <a:endParaRPr lang="en-IN"/>
          </a:p>
        </p:txBody>
      </p:sp>
      <p:graphicFrame>
        <p:nvGraphicFramePr>
          <p:cNvPr id="4" name="Content Placeholder 3">
            <a:extLst>
              <a:ext uri="{FF2B5EF4-FFF2-40B4-BE49-F238E27FC236}">
                <a16:creationId xmlns:a16="http://schemas.microsoft.com/office/drawing/2014/main" id="{956FBD0D-6C7A-667C-13FA-E4C18D8651D7}"/>
              </a:ext>
            </a:extLst>
          </p:cNvPr>
          <p:cNvGraphicFramePr>
            <a:graphicFrameLocks noGrp="1"/>
          </p:cNvGraphicFramePr>
          <p:nvPr>
            <p:ph idx="1"/>
            <p:extLst>
              <p:ext uri="{D42A27DB-BD31-4B8C-83A1-F6EECF244321}">
                <p14:modId xmlns:p14="http://schemas.microsoft.com/office/powerpoint/2010/main" val="2633059941"/>
              </p:ext>
            </p:extLst>
          </p:nvPr>
        </p:nvGraphicFramePr>
        <p:xfrm>
          <a:off x="1155700" y="2603500"/>
          <a:ext cx="10426700" cy="3027680"/>
        </p:xfrm>
        <a:graphic>
          <a:graphicData uri="http://schemas.openxmlformats.org/drawingml/2006/table">
            <a:tbl>
              <a:tblPr firstRow="1" bandRow="1">
                <a:tableStyleId>{5C22544A-7EE6-4342-B048-85BDC9FD1C3A}</a:tableStyleId>
              </a:tblPr>
              <a:tblGrid>
                <a:gridCol w="800100">
                  <a:extLst>
                    <a:ext uri="{9D8B030D-6E8A-4147-A177-3AD203B41FA5}">
                      <a16:colId xmlns:a16="http://schemas.microsoft.com/office/drawing/2014/main" val="1454149503"/>
                    </a:ext>
                  </a:extLst>
                </a:gridCol>
                <a:gridCol w="1092200">
                  <a:extLst>
                    <a:ext uri="{9D8B030D-6E8A-4147-A177-3AD203B41FA5}">
                      <a16:colId xmlns:a16="http://schemas.microsoft.com/office/drawing/2014/main" val="3851771914"/>
                    </a:ext>
                  </a:extLst>
                </a:gridCol>
                <a:gridCol w="1608667">
                  <a:extLst>
                    <a:ext uri="{9D8B030D-6E8A-4147-A177-3AD203B41FA5}">
                      <a16:colId xmlns:a16="http://schemas.microsoft.com/office/drawing/2014/main" val="3416721328"/>
                    </a:ext>
                  </a:extLst>
                </a:gridCol>
                <a:gridCol w="1515533">
                  <a:extLst>
                    <a:ext uri="{9D8B030D-6E8A-4147-A177-3AD203B41FA5}">
                      <a16:colId xmlns:a16="http://schemas.microsoft.com/office/drawing/2014/main" val="3085271180"/>
                    </a:ext>
                  </a:extLst>
                </a:gridCol>
                <a:gridCol w="5410200">
                  <a:extLst>
                    <a:ext uri="{9D8B030D-6E8A-4147-A177-3AD203B41FA5}">
                      <a16:colId xmlns:a16="http://schemas.microsoft.com/office/drawing/2014/main" val="2426348412"/>
                    </a:ext>
                  </a:extLst>
                </a:gridCol>
              </a:tblGrid>
              <a:tr h="370840">
                <a:tc>
                  <a:txBody>
                    <a:bodyPr/>
                    <a:lstStyle/>
                    <a:p>
                      <a:r>
                        <a:rPr lang="en-IN"/>
                        <a:t>Bit</a:t>
                      </a:r>
                    </a:p>
                  </a:txBody>
                  <a:tcPr/>
                </a:tc>
                <a:tc>
                  <a:txBody>
                    <a:bodyPr/>
                    <a:lstStyle/>
                    <a:p>
                      <a:r>
                        <a:rPr lang="en-IN"/>
                        <a:t>Default</a:t>
                      </a:r>
                    </a:p>
                  </a:txBody>
                  <a:tcPr/>
                </a:tc>
                <a:tc>
                  <a:txBody>
                    <a:bodyPr/>
                    <a:lstStyle/>
                    <a:p>
                      <a:r>
                        <a:rPr lang="en-IN"/>
                        <a:t>Attribute</a:t>
                      </a:r>
                    </a:p>
                  </a:txBody>
                  <a:tcPr/>
                </a:tc>
                <a:tc>
                  <a:txBody>
                    <a:bodyPr/>
                    <a:lstStyle/>
                    <a:p>
                      <a:r>
                        <a:rPr lang="en-IN"/>
                        <a:t>Required</a:t>
                      </a:r>
                    </a:p>
                  </a:txBody>
                  <a:tcPr/>
                </a:tc>
                <a:tc>
                  <a:txBody>
                    <a:bodyPr/>
                    <a:lstStyle/>
                    <a:p>
                      <a:r>
                        <a:rPr lang="en-IN"/>
                        <a:t>Description</a:t>
                      </a:r>
                    </a:p>
                  </a:txBody>
                  <a:tcPr/>
                </a:tc>
                <a:extLst>
                  <a:ext uri="{0D108BD9-81ED-4DB2-BD59-A6C34878D82A}">
                    <a16:rowId xmlns:a16="http://schemas.microsoft.com/office/drawing/2014/main" val="3307113969"/>
                  </a:ext>
                </a:extLst>
              </a:tr>
              <a:tr h="370840">
                <a:tc>
                  <a:txBody>
                    <a:bodyPr/>
                    <a:lstStyle/>
                    <a:p>
                      <a:r>
                        <a:rPr lang="en-IN"/>
                        <a:t>[7:6]</a:t>
                      </a:r>
                    </a:p>
                  </a:txBody>
                  <a:tcPr/>
                </a:tc>
                <a:tc>
                  <a:txBody>
                    <a:bodyPr/>
                    <a:lstStyle/>
                    <a:p>
                      <a:r>
                        <a:rPr lang="en-IN"/>
                        <a:t>0h</a:t>
                      </a:r>
                    </a:p>
                  </a:txBody>
                  <a:tcPr/>
                </a:tc>
                <a:tc>
                  <a:txBody>
                    <a:bodyPr/>
                    <a:lstStyle/>
                    <a:p>
                      <a:r>
                        <a:rPr lang="en-IN"/>
                        <a:t>N/A</a:t>
                      </a:r>
                    </a:p>
                  </a:txBody>
                  <a:tcPr/>
                </a:tc>
                <a:tc>
                  <a:txBody>
                    <a:bodyPr/>
                    <a:lstStyle/>
                    <a:p>
                      <a:r>
                        <a:rPr lang="en-IN"/>
                        <a:t>N/A</a:t>
                      </a:r>
                    </a:p>
                  </a:txBody>
                  <a:tcPr/>
                </a:tc>
                <a:tc>
                  <a:txBody>
                    <a:bodyPr/>
                    <a:lstStyle/>
                    <a:p>
                      <a:r>
                        <a:rPr lang="en-IN"/>
                        <a:t>reserved</a:t>
                      </a:r>
                    </a:p>
                  </a:txBody>
                  <a:tcPr/>
                </a:tc>
                <a:extLst>
                  <a:ext uri="{0D108BD9-81ED-4DB2-BD59-A6C34878D82A}">
                    <a16:rowId xmlns:a16="http://schemas.microsoft.com/office/drawing/2014/main" val="3083113122"/>
                  </a:ext>
                </a:extLst>
              </a:tr>
              <a:tr h="370840">
                <a:tc>
                  <a:txBody>
                    <a:bodyPr/>
                    <a:lstStyle/>
                    <a:p>
                      <a:r>
                        <a:rPr lang="en-IN"/>
                        <a:t>[5:0]</a:t>
                      </a:r>
                    </a:p>
                  </a:txBody>
                  <a:tcPr/>
                </a:tc>
                <a:tc>
                  <a:txBody>
                    <a:bodyPr/>
                    <a:lstStyle/>
                    <a:p>
                      <a:r>
                        <a:rPr lang="en-IN"/>
                        <a:t>0h</a:t>
                      </a:r>
                    </a:p>
                  </a:txBody>
                  <a:tcPr/>
                </a:tc>
                <a:tc>
                  <a:txBody>
                    <a:bodyPr/>
                    <a:lstStyle/>
                    <a:p>
                      <a:r>
                        <a:rPr lang="en-IN"/>
                        <a:t>level</a:t>
                      </a:r>
                    </a:p>
                  </a:txBody>
                  <a:tcPr/>
                </a:tc>
                <a:tc>
                  <a:txBody>
                    <a:bodyPr/>
                    <a:lstStyle/>
                    <a:p>
                      <a:r>
                        <a:rPr lang="en-IN"/>
                        <a:t>PCIe</a:t>
                      </a:r>
                    </a:p>
                  </a:txBody>
                  <a:tcPr/>
                </a:tc>
                <a:tc>
                  <a:txBody>
                    <a:bodyPr/>
                    <a:lstStyle/>
                    <a:p>
                      <a:r>
                        <a:rPr lang="en-US" b="1" err="1"/>
                        <a:t>LinkEvaluationFeedbackDirectionChange</a:t>
                      </a:r>
                      <a:r>
                        <a:rPr lang="en-US"/>
                        <a:t>[5:0]: This field provides the link equalization evaluation feedback in the direction change format. Feedback is provided for each coefficient: [1:0] C-1 [3:2] C0 [5:4] C1 The feedback value for each coefficient is encoded as follows: 00 - No change 01 – Increment 10 – Decrement 11 - Reserve</a:t>
                      </a:r>
                      <a:endParaRPr lang="en-IN"/>
                    </a:p>
                  </a:txBody>
                  <a:tcPr/>
                </a:tc>
                <a:extLst>
                  <a:ext uri="{0D108BD9-81ED-4DB2-BD59-A6C34878D82A}">
                    <a16:rowId xmlns:a16="http://schemas.microsoft.com/office/drawing/2014/main" val="1192091178"/>
                  </a:ext>
                </a:extLst>
              </a:tr>
            </a:tbl>
          </a:graphicData>
        </a:graphic>
      </p:graphicFrame>
    </p:spTree>
    <p:extLst>
      <p:ext uri="{BB962C8B-B14F-4D97-AF65-F5344CB8AC3E}">
        <p14:creationId xmlns:p14="http://schemas.microsoft.com/office/powerpoint/2010/main" val="3016115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D68E9-7B2D-E4C1-8F65-3D138B92BD96}"/>
              </a:ext>
            </a:extLst>
          </p:cNvPr>
          <p:cNvSpPr>
            <a:spLocks noGrp="1"/>
          </p:cNvSpPr>
          <p:nvPr>
            <p:ph type="title"/>
          </p:nvPr>
        </p:nvSpPr>
        <p:spPr/>
        <p:txBody>
          <a:bodyPr/>
          <a:lstStyle/>
          <a:p>
            <a:r>
              <a:rPr lang="en-IN"/>
              <a:t>Address Ch: Rx Status4</a:t>
            </a:r>
          </a:p>
        </p:txBody>
      </p:sp>
      <p:graphicFrame>
        <p:nvGraphicFramePr>
          <p:cNvPr id="4" name="Content Placeholder 3">
            <a:extLst>
              <a:ext uri="{FF2B5EF4-FFF2-40B4-BE49-F238E27FC236}">
                <a16:creationId xmlns:a16="http://schemas.microsoft.com/office/drawing/2014/main" id="{845CA527-63A1-37F4-8F2E-40924D164D1A}"/>
              </a:ext>
            </a:extLst>
          </p:cNvPr>
          <p:cNvGraphicFramePr>
            <a:graphicFrameLocks noGrp="1"/>
          </p:cNvGraphicFramePr>
          <p:nvPr>
            <p:ph idx="1"/>
            <p:extLst>
              <p:ext uri="{D42A27DB-BD31-4B8C-83A1-F6EECF244321}">
                <p14:modId xmlns:p14="http://schemas.microsoft.com/office/powerpoint/2010/main" val="3212887130"/>
              </p:ext>
            </p:extLst>
          </p:nvPr>
        </p:nvGraphicFramePr>
        <p:xfrm>
          <a:off x="1155700" y="2603500"/>
          <a:ext cx="8824910" cy="2579793"/>
        </p:xfrm>
        <a:graphic>
          <a:graphicData uri="http://schemas.openxmlformats.org/drawingml/2006/table">
            <a:tbl>
              <a:tblPr firstRow="1" bandRow="1">
                <a:tableStyleId>{5C22544A-7EE6-4342-B048-85BDC9FD1C3A}</a:tableStyleId>
              </a:tblPr>
              <a:tblGrid>
                <a:gridCol w="740833">
                  <a:extLst>
                    <a:ext uri="{9D8B030D-6E8A-4147-A177-3AD203B41FA5}">
                      <a16:colId xmlns:a16="http://schemas.microsoft.com/office/drawing/2014/main" val="364325935"/>
                    </a:ext>
                  </a:extLst>
                </a:gridCol>
                <a:gridCol w="1041400">
                  <a:extLst>
                    <a:ext uri="{9D8B030D-6E8A-4147-A177-3AD203B41FA5}">
                      <a16:colId xmlns:a16="http://schemas.microsoft.com/office/drawing/2014/main" val="2711565714"/>
                    </a:ext>
                  </a:extLst>
                </a:gridCol>
                <a:gridCol w="1219200">
                  <a:extLst>
                    <a:ext uri="{9D8B030D-6E8A-4147-A177-3AD203B41FA5}">
                      <a16:colId xmlns:a16="http://schemas.microsoft.com/office/drawing/2014/main" val="3149974759"/>
                    </a:ext>
                  </a:extLst>
                </a:gridCol>
                <a:gridCol w="1828800">
                  <a:extLst>
                    <a:ext uri="{9D8B030D-6E8A-4147-A177-3AD203B41FA5}">
                      <a16:colId xmlns:a16="http://schemas.microsoft.com/office/drawing/2014/main" val="4134521104"/>
                    </a:ext>
                  </a:extLst>
                </a:gridCol>
                <a:gridCol w="3994677">
                  <a:extLst>
                    <a:ext uri="{9D8B030D-6E8A-4147-A177-3AD203B41FA5}">
                      <a16:colId xmlns:a16="http://schemas.microsoft.com/office/drawing/2014/main" val="2250379175"/>
                    </a:ext>
                  </a:extLst>
                </a:gridCol>
              </a:tblGrid>
              <a:tr h="370840">
                <a:tc>
                  <a:txBody>
                    <a:bodyPr/>
                    <a:lstStyle/>
                    <a:p>
                      <a:r>
                        <a:rPr lang="en-IN"/>
                        <a:t>Bit</a:t>
                      </a:r>
                    </a:p>
                  </a:txBody>
                  <a:tcPr/>
                </a:tc>
                <a:tc>
                  <a:txBody>
                    <a:bodyPr/>
                    <a:lstStyle/>
                    <a:p>
                      <a:r>
                        <a:rPr lang="en-IN"/>
                        <a:t>Default</a:t>
                      </a:r>
                    </a:p>
                  </a:txBody>
                  <a:tcPr/>
                </a:tc>
                <a:tc>
                  <a:txBody>
                    <a:bodyPr/>
                    <a:lstStyle/>
                    <a:p>
                      <a:r>
                        <a:rPr lang="en-IN"/>
                        <a:t>Attribute</a:t>
                      </a:r>
                    </a:p>
                  </a:txBody>
                  <a:tcPr/>
                </a:tc>
                <a:tc>
                  <a:txBody>
                    <a:bodyPr/>
                    <a:lstStyle/>
                    <a:p>
                      <a:r>
                        <a:rPr lang="en-IN"/>
                        <a:t>Required</a:t>
                      </a:r>
                    </a:p>
                  </a:txBody>
                  <a:tcPr/>
                </a:tc>
                <a:tc>
                  <a:txBody>
                    <a:bodyPr/>
                    <a:lstStyle/>
                    <a:p>
                      <a:r>
                        <a:rPr lang="en-IN"/>
                        <a:t>Description</a:t>
                      </a:r>
                    </a:p>
                  </a:txBody>
                  <a:tcPr/>
                </a:tc>
                <a:extLst>
                  <a:ext uri="{0D108BD9-81ED-4DB2-BD59-A6C34878D82A}">
                    <a16:rowId xmlns:a16="http://schemas.microsoft.com/office/drawing/2014/main" val="3054151511"/>
                  </a:ext>
                </a:extLst>
              </a:tr>
              <a:tr h="471593">
                <a:tc>
                  <a:txBody>
                    <a:bodyPr/>
                    <a:lstStyle/>
                    <a:p>
                      <a:r>
                        <a:rPr lang="en-IN"/>
                        <a:t>[7:6]</a:t>
                      </a:r>
                    </a:p>
                  </a:txBody>
                  <a:tcPr/>
                </a:tc>
                <a:tc>
                  <a:txBody>
                    <a:bodyPr/>
                    <a:lstStyle/>
                    <a:p>
                      <a:r>
                        <a:rPr lang="en-IN"/>
                        <a:t>0h</a:t>
                      </a:r>
                    </a:p>
                  </a:txBody>
                  <a:tcPr/>
                </a:tc>
                <a:tc>
                  <a:txBody>
                    <a:bodyPr/>
                    <a:lstStyle/>
                    <a:p>
                      <a:r>
                        <a:rPr lang="en-IN"/>
                        <a:t>N/A</a:t>
                      </a:r>
                    </a:p>
                  </a:txBody>
                  <a:tcPr/>
                </a:tc>
                <a:tc>
                  <a:txBody>
                    <a:bodyPr/>
                    <a:lstStyle/>
                    <a:p>
                      <a:r>
                        <a:rPr lang="en-IN"/>
                        <a:t>N/A</a:t>
                      </a:r>
                    </a:p>
                  </a:txBody>
                  <a:tcPr/>
                </a:tc>
                <a:tc>
                  <a:txBody>
                    <a:bodyPr/>
                    <a:lstStyle/>
                    <a:p>
                      <a:r>
                        <a:rPr lang="en-IN"/>
                        <a:t>reserved</a:t>
                      </a:r>
                    </a:p>
                  </a:txBody>
                  <a:tcPr/>
                </a:tc>
                <a:extLst>
                  <a:ext uri="{0D108BD9-81ED-4DB2-BD59-A6C34878D82A}">
                    <a16:rowId xmlns:a16="http://schemas.microsoft.com/office/drawing/2014/main" val="2846010479"/>
                  </a:ext>
                </a:extLst>
              </a:tr>
              <a:tr h="370840">
                <a:tc>
                  <a:txBody>
                    <a:bodyPr/>
                    <a:lstStyle/>
                    <a:p>
                      <a:r>
                        <a:rPr lang="en-IN"/>
                        <a:t>[5:0]</a:t>
                      </a:r>
                    </a:p>
                  </a:txBody>
                  <a:tcPr/>
                </a:tc>
                <a:tc>
                  <a:txBody>
                    <a:bodyPr/>
                    <a:lstStyle/>
                    <a:p>
                      <a:r>
                        <a:rPr lang="en-IN"/>
                        <a:t>0h</a:t>
                      </a:r>
                    </a:p>
                  </a:txBody>
                  <a:tcPr/>
                </a:tc>
                <a:tc>
                  <a:txBody>
                    <a:bodyPr/>
                    <a:lstStyle/>
                    <a:p>
                      <a:r>
                        <a:rPr lang="en-IN"/>
                        <a:t>level</a:t>
                      </a:r>
                    </a:p>
                  </a:txBody>
                  <a:tcPr/>
                </a:tc>
                <a:tc>
                  <a:txBody>
                    <a:bodyPr/>
                    <a:lstStyle/>
                    <a:p>
                      <a:r>
                        <a:rPr lang="en-IN"/>
                        <a:t>PCIe</a:t>
                      </a:r>
                    </a:p>
                  </a:txBody>
                  <a:tcPr/>
                </a:tc>
                <a:tc>
                  <a:txBody>
                    <a:bodyPr/>
                    <a:lstStyle/>
                    <a:p>
                      <a:r>
                        <a:rPr lang="en-US" b="1"/>
                        <a:t>LocalG5FS</a:t>
                      </a:r>
                      <a:r>
                        <a:rPr lang="en-US"/>
                        <a:t>[5:0] This field reflects the FS value for the PHY. These signals are only used by a PHY that requires dynamic preset coefficient updates. The FS value is valid for 32 GT/s.</a:t>
                      </a:r>
                      <a:endParaRPr lang="en-IN"/>
                    </a:p>
                  </a:txBody>
                  <a:tcPr/>
                </a:tc>
                <a:extLst>
                  <a:ext uri="{0D108BD9-81ED-4DB2-BD59-A6C34878D82A}">
                    <a16:rowId xmlns:a16="http://schemas.microsoft.com/office/drawing/2014/main" val="3921196931"/>
                  </a:ext>
                </a:extLst>
              </a:tr>
            </a:tbl>
          </a:graphicData>
        </a:graphic>
      </p:graphicFrame>
    </p:spTree>
    <p:extLst>
      <p:ext uri="{BB962C8B-B14F-4D97-AF65-F5344CB8AC3E}">
        <p14:creationId xmlns:p14="http://schemas.microsoft.com/office/powerpoint/2010/main" val="10047493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3A5CD-05FC-ED4D-EE3F-4E097B932B0D}"/>
              </a:ext>
            </a:extLst>
          </p:cNvPr>
          <p:cNvSpPr>
            <a:spLocks noGrp="1"/>
          </p:cNvSpPr>
          <p:nvPr>
            <p:ph type="title"/>
          </p:nvPr>
        </p:nvSpPr>
        <p:spPr/>
        <p:txBody>
          <a:bodyPr/>
          <a:lstStyle/>
          <a:p>
            <a:r>
              <a:rPr lang="en-IN"/>
              <a:t>Address Dh: Rx Status5</a:t>
            </a:r>
          </a:p>
        </p:txBody>
      </p:sp>
      <p:graphicFrame>
        <p:nvGraphicFramePr>
          <p:cNvPr id="4" name="Content Placeholder 3">
            <a:extLst>
              <a:ext uri="{FF2B5EF4-FFF2-40B4-BE49-F238E27FC236}">
                <a16:creationId xmlns:a16="http://schemas.microsoft.com/office/drawing/2014/main" id="{B81F4AD8-3244-A372-D76F-65CFFBC43212}"/>
              </a:ext>
            </a:extLst>
          </p:cNvPr>
          <p:cNvGraphicFramePr>
            <a:graphicFrameLocks noGrp="1"/>
          </p:cNvGraphicFramePr>
          <p:nvPr>
            <p:ph idx="1"/>
            <p:extLst>
              <p:ext uri="{D42A27DB-BD31-4B8C-83A1-F6EECF244321}">
                <p14:modId xmlns:p14="http://schemas.microsoft.com/office/powerpoint/2010/main" val="725539616"/>
              </p:ext>
            </p:extLst>
          </p:nvPr>
        </p:nvGraphicFramePr>
        <p:xfrm>
          <a:off x="1155700" y="2603500"/>
          <a:ext cx="8824910" cy="3027680"/>
        </p:xfrm>
        <a:graphic>
          <a:graphicData uri="http://schemas.openxmlformats.org/drawingml/2006/table">
            <a:tbl>
              <a:tblPr firstRow="1" bandRow="1">
                <a:tableStyleId>{5C22544A-7EE6-4342-B048-85BDC9FD1C3A}</a:tableStyleId>
              </a:tblPr>
              <a:tblGrid>
                <a:gridCol w="842433">
                  <a:extLst>
                    <a:ext uri="{9D8B030D-6E8A-4147-A177-3AD203B41FA5}">
                      <a16:colId xmlns:a16="http://schemas.microsoft.com/office/drawing/2014/main" val="3268278914"/>
                    </a:ext>
                  </a:extLst>
                </a:gridCol>
                <a:gridCol w="1244600">
                  <a:extLst>
                    <a:ext uri="{9D8B030D-6E8A-4147-A177-3AD203B41FA5}">
                      <a16:colId xmlns:a16="http://schemas.microsoft.com/office/drawing/2014/main" val="213127427"/>
                    </a:ext>
                  </a:extLst>
                </a:gridCol>
                <a:gridCol w="2006600">
                  <a:extLst>
                    <a:ext uri="{9D8B030D-6E8A-4147-A177-3AD203B41FA5}">
                      <a16:colId xmlns:a16="http://schemas.microsoft.com/office/drawing/2014/main" val="3501914164"/>
                    </a:ext>
                  </a:extLst>
                </a:gridCol>
                <a:gridCol w="1642534">
                  <a:extLst>
                    <a:ext uri="{9D8B030D-6E8A-4147-A177-3AD203B41FA5}">
                      <a16:colId xmlns:a16="http://schemas.microsoft.com/office/drawing/2014/main" val="1514549049"/>
                    </a:ext>
                  </a:extLst>
                </a:gridCol>
                <a:gridCol w="3088743">
                  <a:extLst>
                    <a:ext uri="{9D8B030D-6E8A-4147-A177-3AD203B41FA5}">
                      <a16:colId xmlns:a16="http://schemas.microsoft.com/office/drawing/2014/main" val="4041165313"/>
                    </a:ext>
                  </a:extLst>
                </a:gridCol>
              </a:tblGrid>
              <a:tr h="370840">
                <a:tc>
                  <a:txBody>
                    <a:bodyPr/>
                    <a:lstStyle/>
                    <a:p>
                      <a:r>
                        <a:rPr lang="en-IN"/>
                        <a:t>Bit</a:t>
                      </a:r>
                    </a:p>
                  </a:txBody>
                  <a:tcPr/>
                </a:tc>
                <a:tc>
                  <a:txBody>
                    <a:bodyPr/>
                    <a:lstStyle/>
                    <a:p>
                      <a:r>
                        <a:rPr lang="en-IN"/>
                        <a:t>Default</a:t>
                      </a:r>
                    </a:p>
                  </a:txBody>
                  <a:tcPr/>
                </a:tc>
                <a:tc>
                  <a:txBody>
                    <a:bodyPr/>
                    <a:lstStyle/>
                    <a:p>
                      <a:r>
                        <a:rPr lang="en-IN"/>
                        <a:t>Attribute</a:t>
                      </a:r>
                    </a:p>
                  </a:txBody>
                  <a:tcPr/>
                </a:tc>
                <a:tc>
                  <a:txBody>
                    <a:bodyPr/>
                    <a:lstStyle/>
                    <a:p>
                      <a:r>
                        <a:rPr lang="en-IN"/>
                        <a:t>Required</a:t>
                      </a:r>
                    </a:p>
                  </a:txBody>
                  <a:tcPr/>
                </a:tc>
                <a:tc>
                  <a:txBody>
                    <a:bodyPr/>
                    <a:lstStyle/>
                    <a:p>
                      <a:r>
                        <a:rPr lang="en-IN"/>
                        <a:t>Description</a:t>
                      </a:r>
                    </a:p>
                  </a:txBody>
                  <a:tcPr/>
                </a:tc>
                <a:extLst>
                  <a:ext uri="{0D108BD9-81ED-4DB2-BD59-A6C34878D82A}">
                    <a16:rowId xmlns:a16="http://schemas.microsoft.com/office/drawing/2014/main" val="3271274123"/>
                  </a:ext>
                </a:extLst>
              </a:tr>
              <a:tr h="370840">
                <a:tc>
                  <a:txBody>
                    <a:bodyPr/>
                    <a:lstStyle/>
                    <a:p>
                      <a:r>
                        <a:rPr lang="en-IN"/>
                        <a:t>[7:6]</a:t>
                      </a:r>
                    </a:p>
                  </a:txBody>
                  <a:tcPr/>
                </a:tc>
                <a:tc>
                  <a:txBody>
                    <a:bodyPr/>
                    <a:lstStyle/>
                    <a:p>
                      <a:r>
                        <a:rPr lang="en-IN"/>
                        <a:t>0h</a:t>
                      </a:r>
                    </a:p>
                  </a:txBody>
                  <a:tcPr/>
                </a:tc>
                <a:tc>
                  <a:txBody>
                    <a:bodyPr/>
                    <a:lstStyle/>
                    <a:p>
                      <a:r>
                        <a:rPr lang="en-IN"/>
                        <a:t>N/A</a:t>
                      </a:r>
                    </a:p>
                  </a:txBody>
                  <a:tcPr/>
                </a:tc>
                <a:tc>
                  <a:txBody>
                    <a:bodyPr/>
                    <a:lstStyle/>
                    <a:p>
                      <a:r>
                        <a:rPr lang="en-IN"/>
                        <a:t>N/A</a:t>
                      </a:r>
                    </a:p>
                  </a:txBody>
                  <a:tcPr/>
                </a:tc>
                <a:tc>
                  <a:txBody>
                    <a:bodyPr/>
                    <a:lstStyle/>
                    <a:p>
                      <a:r>
                        <a:rPr lang="en-IN"/>
                        <a:t>reserved</a:t>
                      </a:r>
                    </a:p>
                  </a:txBody>
                  <a:tcPr/>
                </a:tc>
                <a:extLst>
                  <a:ext uri="{0D108BD9-81ED-4DB2-BD59-A6C34878D82A}">
                    <a16:rowId xmlns:a16="http://schemas.microsoft.com/office/drawing/2014/main" val="2080244749"/>
                  </a:ext>
                </a:extLst>
              </a:tr>
              <a:tr h="370840">
                <a:tc>
                  <a:txBody>
                    <a:bodyPr/>
                    <a:lstStyle/>
                    <a:p>
                      <a:r>
                        <a:rPr lang="en-IN"/>
                        <a:t>[5:0]</a:t>
                      </a:r>
                    </a:p>
                  </a:txBody>
                  <a:tcPr/>
                </a:tc>
                <a:tc>
                  <a:txBody>
                    <a:bodyPr/>
                    <a:lstStyle/>
                    <a:p>
                      <a:r>
                        <a:rPr lang="en-IN"/>
                        <a:t>0h</a:t>
                      </a:r>
                    </a:p>
                  </a:txBody>
                  <a:tcPr/>
                </a:tc>
                <a:tc>
                  <a:txBody>
                    <a:bodyPr/>
                    <a:lstStyle/>
                    <a:p>
                      <a:r>
                        <a:rPr lang="en-IN"/>
                        <a:t>level</a:t>
                      </a:r>
                    </a:p>
                  </a:txBody>
                  <a:tcPr/>
                </a:tc>
                <a:tc>
                  <a:txBody>
                    <a:bodyPr/>
                    <a:lstStyle/>
                    <a:p>
                      <a:r>
                        <a:rPr lang="en-IN"/>
                        <a:t>PCIe</a:t>
                      </a:r>
                    </a:p>
                  </a:txBody>
                  <a:tcPr/>
                </a:tc>
                <a:tc>
                  <a:txBody>
                    <a:bodyPr/>
                    <a:lstStyle/>
                    <a:p>
                      <a:r>
                        <a:rPr lang="en-US" b="1"/>
                        <a:t>LocalG5LF</a:t>
                      </a:r>
                      <a:r>
                        <a:rPr lang="en-US"/>
                        <a:t>[5:0] This field reflects the LF value for the PHY. This signal is only used by a PHY that requires dynamic preset coefficient updates. The LF value is valid for 32 GT/s</a:t>
                      </a:r>
                      <a:endParaRPr lang="en-IN"/>
                    </a:p>
                  </a:txBody>
                  <a:tcPr/>
                </a:tc>
                <a:extLst>
                  <a:ext uri="{0D108BD9-81ED-4DB2-BD59-A6C34878D82A}">
                    <a16:rowId xmlns:a16="http://schemas.microsoft.com/office/drawing/2014/main" val="1706919334"/>
                  </a:ext>
                </a:extLst>
              </a:tr>
            </a:tbl>
          </a:graphicData>
        </a:graphic>
      </p:graphicFrame>
    </p:spTree>
    <p:extLst>
      <p:ext uri="{BB962C8B-B14F-4D97-AF65-F5344CB8AC3E}">
        <p14:creationId xmlns:p14="http://schemas.microsoft.com/office/powerpoint/2010/main" val="488920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6714D-0D15-E2CA-F838-2F2A876D83C6}"/>
              </a:ext>
            </a:extLst>
          </p:cNvPr>
          <p:cNvSpPr>
            <a:spLocks noGrp="1"/>
          </p:cNvSpPr>
          <p:nvPr>
            <p:ph type="title"/>
          </p:nvPr>
        </p:nvSpPr>
        <p:spPr/>
        <p:txBody>
          <a:bodyPr/>
          <a:lstStyle/>
          <a:p>
            <a:r>
              <a:rPr lang="en-US"/>
              <a:t>Address Eh: Rx Link Evaluation Status2</a:t>
            </a:r>
            <a:endParaRPr lang="en-IN"/>
          </a:p>
        </p:txBody>
      </p:sp>
      <p:graphicFrame>
        <p:nvGraphicFramePr>
          <p:cNvPr id="4" name="Content Placeholder 3">
            <a:extLst>
              <a:ext uri="{FF2B5EF4-FFF2-40B4-BE49-F238E27FC236}">
                <a16:creationId xmlns:a16="http://schemas.microsoft.com/office/drawing/2014/main" id="{82CC834A-C154-CC7E-8E6C-2EF1D83C7D7F}"/>
              </a:ext>
            </a:extLst>
          </p:cNvPr>
          <p:cNvGraphicFramePr>
            <a:graphicFrameLocks noGrp="1"/>
          </p:cNvGraphicFramePr>
          <p:nvPr>
            <p:ph idx="1"/>
            <p:extLst>
              <p:ext uri="{D42A27DB-BD31-4B8C-83A1-F6EECF244321}">
                <p14:modId xmlns:p14="http://schemas.microsoft.com/office/powerpoint/2010/main" val="3859577166"/>
              </p:ext>
            </p:extLst>
          </p:nvPr>
        </p:nvGraphicFramePr>
        <p:xfrm>
          <a:off x="1123205" y="2324100"/>
          <a:ext cx="10171328" cy="3764280"/>
        </p:xfrm>
        <a:graphic>
          <a:graphicData uri="http://schemas.openxmlformats.org/drawingml/2006/table">
            <a:tbl>
              <a:tblPr firstRow="1" bandRow="1">
                <a:tableStyleId>{5C22544A-7EE6-4342-B048-85BDC9FD1C3A}</a:tableStyleId>
              </a:tblPr>
              <a:tblGrid>
                <a:gridCol w="794124">
                  <a:extLst>
                    <a:ext uri="{9D8B030D-6E8A-4147-A177-3AD203B41FA5}">
                      <a16:colId xmlns:a16="http://schemas.microsoft.com/office/drawing/2014/main" val="2341889079"/>
                    </a:ext>
                  </a:extLst>
                </a:gridCol>
                <a:gridCol w="1047000">
                  <a:extLst>
                    <a:ext uri="{9D8B030D-6E8A-4147-A177-3AD203B41FA5}">
                      <a16:colId xmlns:a16="http://schemas.microsoft.com/office/drawing/2014/main" val="3441396001"/>
                    </a:ext>
                  </a:extLst>
                </a:gridCol>
                <a:gridCol w="1295442">
                  <a:extLst>
                    <a:ext uri="{9D8B030D-6E8A-4147-A177-3AD203B41FA5}">
                      <a16:colId xmlns:a16="http://schemas.microsoft.com/office/drawing/2014/main" val="2160497816"/>
                    </a:ext>
                  </a:extLst>
                </a:gridCol>
                <a:gridCol w="1197840">
                  <a:extLst>
                    <a:ext uri="{9D8B030D-6E8A-4147-A177-3AD203B41FA5}">
                      <a16:colId xmlns:a16="http://schemas.microsoft.com/office/drawing/2014/main" val="1834745623"/>
                    </a:ext>
                  </a:extLst>
                </a:gridCol>
                <a:gridCol w="5836922">
                  <a:extLst>
                    <a:ext uri="{9D8B030D-6E8A-4147-A177-3AD203B41FA5}">
                      <a16:colId xmlns:a16="http://schemas.microsoft.com/office/drawing/2014/main" val="426817046"/>
                    </a:ext>
                  </a:extLst>
                </a:gridCol>
              </a:tblGrid>
              <a:tr h="370840">
                <a:tc>
                  <a:txBody>
                    <a:bodyPr/>
                    <a:lstStyle/>
                    <a:p>
                      <a:r>
                        <a:rPr lang="en-IN"/>
                        <a:t>Bit</a:t>
                      </a:r>
                    </a:p>
                  </a:txBody>
                  <a:tcPr/>
                </a:tc>
                <a:tc>
                  <a:txBody>
                    <a:bodyPr/>
                    <a:lstStyle/>
                    <a:p>
                      <a:r>
                        <a:rPr lang="en-IN"/>
                        <a:t>Default</a:t>
                      </a:r>
                    </a:p>
                  </a:txBody>
                  <a:tcPr/>
                </a:tc>
                <a:tc>
                  <a:txBody>
                    <a:bodyPr/>
                    <a:lstStyle/>
                    <a:p>
                      <a:r>
                        <a:rPr lang="en-IN"/>
                        <a:t>Attribute</a:t>
                      </a:r>
                    </a:p>
                  </a:txBody>
                  <a:tcPr/>
                </a:tc>
                <a:tc>
                  <a:txBody>
                    <a:bodyPr/>
                    <a:lstStyle/>
                    <a:p>
                      <a:r>
                        <a:rPr lang="en-IN"/>
                        <a:t>required</a:t>
                      </a:r>
                    </a:p>
                  </a:txBody>
                  <a:tcPr/>
                </a:tc>
                <a:tc>
                  <a:txBody>
                    <a:bodyPr/>
                    <a:lstStyle/>
                    <a:p>
                      <a:r>
                        <a:rPr lang="en-IN"/>
                        <a:t>Description</a:t>
                      </a:r>
                    </a:p>
                  </a:txBody>
                  <a:tcPr/>
                </a:tc>
                <a:extLst>
                  <a:ext uri="{0D108BD9-81ED-4DB2-BD59-A6C34878D82A}">
                    <a16:rowId xmlns:a16="http://schemas.microsoft.com/office/drawing/2014/main" val="4181585002"/>
                  </a:ext>
                </a:extLst>
              </a:tr>
              <a:tr h="370840">
                <a:tc>
                  <a:txBody>
                    <a:bodyPr/>
                    <a:lstStyle/>
                    <a:p>
                      <a:r>
                        <a:rPr lang="en-IN"/>
                        <a:t>7</a:t>
                      </a:r>
                    </a:p>
                  </a:txBody>
                  <a:tcPr/>
                </a:tc>
                <a:tc>
                  <a:txBody>
                    <a:bodyPr/>
                    <a:lstStyle/>
                    <a:p>
                      <a:r>
                        <a:rPr lang="en-IN"/>
                        <a:t>0h</a:t>
                      </a:r>
                    </a:p>
                  </a:txBody>
                  <a:tcPr/>
                </a:tc>
                <a:tc>
                  <a:txBody>
                    <a:bodyPr/>
                    <a:lstStyle/>
                    <a:p>
                      <a:r>
                        <a:rPr lang="en-IN"/>
                        <a:t>N/A</a:t>
                      </a:r>
                    </a:p>
                  </a:txBody>
                  <a:tcPr/>
                </a:tc>
                <a:tc>
                  <a:txBody>
                    <a:bodyPr/>
                    <a:lstStyle/>
                    <a:p>
                      <a:r>
                        <a:rPr lang="en-IN"/>
                        <a:t>N/A</a:t>
                      </a:r>
                    </a:p>
                  </a:txBody>
                  <a:tcPr/>
                </a:tc>
                <a:tc>
                  <a:txBody>
                    <a:bodyPr/>
                    <a:lstStyle/>
                    <a:p>
                      <a:r>
                        <a:rPr lang="en-IN"/>
                        <a:t>Reserved</a:t>
                      </a:r>
                    </a:p>
                  </a:txBody>
                  <a:tcPr/>
                </a:tc>
                <a:extLst>
                  <a:ext uri="{0D108BD9-81ED-4DB2-BD59-A6C34878D82A}">
                    <a16:rowId xmlns:a16="http://schemas.microsoft.com/office/drawing/2014/main" val="4169654746"/>
                  </a:ext>
                </a:extLst>
              </a:tr>
              <a:tr h="370840">
                <a:tc>
                  <a:txBody>
                    <a:bodyPr/>
                    <a:lstStyle/>
                    <a:p>
                      <a:r>
                        <a:rPr lang="en-IN"/>
                        <a:t>[6:4]</a:t>
                      </a:r>
                    </a:p>
                  </a:txBody>
                  <a:tcPr/>
                </a:tc>
                <a:tc>
                  <a:txBody>
                    <a:bodyPr/>
                    <a:lstStyle/>
                    <a:p>
                      <a:r>
                        <a:rPr lang="en-IN"/>
                        <a:t>0h</a:t>
                      </a:r>
                    </a:p>
                  </a:txBody>
                  <a:tcPr/>
                </a:tc>
                <a:tc>
                  <a:txBody>
                    <a:bodyPr/>
                    <a:lstStyle/>
                    <a:p>
                      <a:r>
                        <a:rPr lang="en-IN"/>
                        <a:t>level</a:t>
                      </a:r>
                    </a:p>
                  </a:txBody>
                  <a:tcPr/>
                </a:tc>
                <a:tc>
                  <a:txBody>
                    <a:bodyPr/>
                    <a:lstStyle/>
                    <a:p>
                      <a:r>
                        <a:rPr lang="en-IN"/>
                        <a:t>PCIe</a:t>
                      </a:r>
                    </a:p>
                  </a:txBody>
                  <a:tcPr/>
                </a:tc>
                <a:tc>
                  <a:txBody>
                    <a:bodyPr/>
                    <a:lstStyle/>
                    <a:p>
                      <a:r>
                        <a:rPr lang="en-US" b="1"/>
                        <a:t>LinkEvalFeedbackDirectionChange_Cminus1[2:0</a:t>
                      </a:r>
                      <a:r>
                        <a:rPr lang="en-US"/>
                        <a:t>]: This field provides link equalization evaluation feedback in the direction change format for coefficient C-1 when operating at a rate of 64 GT/s and 128 GT/</a:t>
                      </a:r>
                      <a:endParaRPr lang="en-IN"/>
                    </a:p>
                  </a:txBody>
                  <a:tcPr/>
                </a:tc>
                <a:extLst>
                  <a:ext uri="{0D108BD9-81ED-4DB2-BD59-A6C34878D82A}">
                    <a16:rowId xmlns:a16="http://schemas.microsoft.com/office/drawing/2014/main" val="3273263687"/>
                  </a:ext>
                </a:extLst>
              </a:tr>
              <a:tr h="370840">
                <a:tc>
                  <a:txBody>
                    <a:bodyPr/>
                    <a:lstStyle/>
                    <a:p>
                      <a:r>
                        <a:rPr lang="en-IN"/>
                        <a:t>3</a:t>
                      </a:r>
                    </a:p>
                  </a:txBody>
                  <a:tcPr/>
                </a:tc>
                <a:tc>
                  <a:txBody>
                    <a:bodyPr/>
                    <a:lstStyle/>
                    <a:p>
                      <a:r>
                        <a:rPr lang="en-IN"/>
                        <a:t>0h</a:t>
                      </a:r>
                    </a:p>
                  </a:txBody>
                  <a:tcPr/>
                </a:tc>
                <a:tc>
                  <a:txBody>
                    <a:bodyPr/>
                    <a:lstStyle/>
                    <a:p>
                      <a:r>
                        <a:rPr lang="en-IN"/>
                        <a:t>N/A</a:t>
                      </a:r>
                    </a:p>
                  </a:txBody>
                  <a:tcPr/>
                </a:tc>
                <a:tc>
                  <a:txBody>
                    <a:bodyPr/>
                    <a:lstStyle/>
                    <a:p>
                      <a:r>
                        <a:rPr lang="en-IN"/>
                        <a:t>N/A</a:t>
                      </a:r>
                    </a:p>
                  </a:txBody>
                  <a:tcPr/>
                </a:tc>
                <a:tc>
                  <a:txBody>
                    <a:bodyPr/>
                    <a:lstStyle/>
                    <a:p>
                      <a:r>
                        <a:rPr lang="en-IN"/>
                        <a:t>Reserved</a:t>
                      </a:r>
                    </a:p>
                  </a:txBody>
                  <a:tcPr/>
                </a:tc>
                <a:extLst>
                  <a:ext uri="{0D108BD9-81ED-4DB2-BD59-A6C34878D82A}">
                    <a16:rowId xmlns:a16="http://schemas.microsoft.com/office/drawing/2014/main" val="4112406480"/>
                  </a:ext>
                </a:extLst>
              </a:tr>
              <a:tr h="370840">
                <a:tc>
                  <a:txBody>
                    <a:bodyPr/>
                    <a:lstStyle/>
                    <a:p>
                      <a:r>
                        <a:rPr lang="en-IN"/>
                        <a:t>[2:0]</a:t>
                      </a:r>
                    </a:p>
                  </a:txBody>
                  <a:tcPr/>
                </a:tc>
                <a:tc>
                  <a:txBody>
                    <a:bodyPr/>
                    <a:lstStyle/>
                    <a:p>
                      <a:r>
                        <a:rPr lang="en-IN"/>
                        <a:t>0h</a:t>
                      </a:r>
                    </a:p>
                  </a:txBody>
                  <a:tcPr/>
                </a:tc>
                <a:tc>
                  <a:txBody>
                    <a:bodyPr/>
                    <a:lstStyle/>
                    <a:p>
                      <a:r>
                        <a:rPr lang="en-IN"/>
                        <a:t>Level</a:t>
                      </a:r>
                    </a:p>
                  </a:txBody>
                  <a:tcPr/>
                </a:tc>
                <a:tc>
                  <a:txBody>
                    <a:bodyPr/>
                    <a:lstStyle/>
                    <a:p>
                      <a:r>
                        <a:rPr lang="en-IN"/>
                        <a:t>PCIe</a:t>
                      </a:r>
                    </a:p>
                  </a:txBody>
                  <a:tcPr/>
                </a:tc>
                <a:tc>
                  <a:txBody>
                    <a:bodyPr/>
                    <a:lstStyle/>
                    <a:p>
                      <a:r>
                        <a:rPr lang="en-US"/>
                        <a:t>000 -- No change 001 -- Increment by 1 010 -- Decrement by 1 011 -- Increment by 2 100 -- Decrement by 2 101 -- Increment by 4 110 -- Decrement by 4 111 -- Reserved</a:t>
                      </a:r>
                      <a:endParaRPr lang="en-IN"/>
                    </a:p>
                  </a:txBody>
                  <a:tcPr/>
                </a:tc>
                <a:extLst>
                  <a:ext uri="{0D108BD9-81ED-4DB2-BD59-A6C34878D82A}">
                    <a16:rowId xmlns:a16="http://schemas.microsoft.com/office/drawing/2014/main" val="3085350162"/>
                  </a:ext>
                </a:extLst>
              </a:tr>
            </a:tbl>
          </a:graphicData>
        </a:graphic>
      </p:graphicFrame>
    </p:spTree>
    <p:extLst>
      <p:ext uri="{BB962C8B-B14F-4D97-AF65-F5344CB8AC3E}">
        <p14:creationId xmlns:p14="http://schemas.microsoft.com/office/powerpoint/2010/main" val="2684802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732E9-1C0C-D7B7-EB44-D3239C2D6B42}"/>
              </a:ext>
            </a:extLst>
          </p:cNvPr>
          <p:cNvSpPr>
            <a:spLocks noGrp="1"/>
          </p:cNvSpPr>
          <p:nvPr>
            <p:ph type="title"/>
          </p:nvPr>
        </p:nvSpPr>
        <p:spPr/>
        <p:txBody>
          <a:bodyPr/>
          <a:lstStyle/>
          <a:p>
            <a:r>
              <a:rPr lang="en-US"/>
              <a:t>Address </a:t>
            </a:r>
            <a:r>
              <a:rPr lang="en-US" err="1"/>
              <a:t>Fh</a:t>
            </a:r>
            <a:r>
              <a:rPr lang="en-US"/>
              <a:t>: Rx Link Evaluation Status3</a:t>
            </a:r>
            <a:endParaRPr lang="en-IN"/>
          </a:p>
        </p:txBody>
      </p:sp>
      <p:graphicFrame>
        <p:nvGraphicFramePr>
          <p:cNvPr id="4" name="Content Placeholder 3">
            <a:extLst>
              <a:ext uri="{FF2B5EF4-FFF2-40B4-BE49-F238E27FC236}">
                <a16:creationId xmlns:a16="http://schemas.microsoft.com/office/drawing/2014/main" id="{DD47CB25-7F54-0F7D-C2E0-4EF27756EC0E}"/>
              </a:ext>
            </a:extLst>
          </p:cNvPr>
          <p:cNvGraphicFramePr>
            <a:graphicFrameLocks noGrp="1"/>
          </p:cNvGraphicFramePr>
          <p:nvPr>
            <p:ph idx="1"/>
            <p:extLst>
              <p:ext uri="{D42A27DB-BD31-4B8C-83A1-F6EECF244321}">
                <p14:modId xmlns:p14="http://schemas.microsoft.com/office/powerpoint/2010/main" val="432298267"/>
              </p:ext>
            </p:extLst>
          </p:nvPr>
        </p:nvGraphicFramePr>
        <p:xfrm>
          <a:off x="1155700" y="2603500"/>
          <a:ext cx="8824910" cy="4038600"/>
        </p:xfrm>
        <a:graphic>
          <a:graphicData uri="http://schemas.openxmlformats.org/drawingml/2006/table">
            <a:tbl>
              <a:tblPr firstRow="1" bandRow="1">
                <a:tableStyleId>{5C22544A-7EE6-4342-B048-85BDC9FD1C3A}</a:tableStyleId>
              </a:tblPr>
              <a:tblGrid>
                <a:gridCol w="698500">
                  <a:extLst>
                    <a:ext uri="{9D8B030D-6E8A-4147-A177-3AD203B41FA5}">
                      <a16:colId xmlns:a16="http://schemas.microsoft.com/office/drawing/2014/main" val="2528503929"/>
                    </a:ext>
                  </a:extLst>
                </a:gridCol>
                <a:gridCol w="1032933">
                  <a:extLst>
                    <a:ext uri="{9D8B030D-6E8A-4147-A177-3AD203B41FA5}">
                      <a16:colId xmlns:a16="http://schemas.microsoft.com/office/drawing/2014/main" val="635519667"/>
                    </a:ext>
                  </a:extLst>
                </a:gridCol>
                <a:gridCol w="1329267">
                  <a:extLst>
                    <a:ext uri="{9D8B030D-6E8A-4147-A177-3AD203B41FA5}">
                      <a16:colId xmlns:a16="http://schemas.microsoft.com/office/drawing/2014/main" val="1961633250"/>
                    </a:ext>
                  </a:extLst>
                </a:gridCol>
                <a:gridCol w="1397000">
                  <a:extLst>
                    <a:ext uri="{9D8B030D-6E8A-4147-A177-3AD203B41FA5}">
                      <a16:colId xmlns:a16="http://schemas.microsoft.com/office/drawing/2014/main" val="3792956756"/>
                    </a:ext>
                  </a:extLst>
                </a:gridCol>
                <a:gridCol w="4367210">
                  <a:extLst>
                    <a:ext uri="{9D8B030D-6E8A-4147-A177-3AD203B41FA5}">
                      <a16:colId xmlns:a16="http://schemas.microsoft.com/office/drawing/2014/main" val="2248052142"/>
                    </a:ext>
                  </a:extLst>
                </a:gridCol>
              </a:tblGrid>
              <a:tr h="370840">
                <a:tc>
                  <a:txBody>
                    <a:bodyPr/>
                    <a:lstStyle/>
                    <a:p>
                      <a:r>
                        <a:rPr lang="en-IN"/>
                        <a:t>Bit</a:t>
                      </a:r>
                    </a:p>
                  </a:txBody>
                  <a:tcPr/>
                </a:tc>
                <a:tc>
                  <a:txBody>
                    <a:bodyPr/>
                    <a:lstStyle/>
                    <a:p>
                      <a:r>
                        <a:rPr lang="en-IN"/>
                        <a:t>Default</a:t>
                      </a:r>
                    </a:p>
                  </a:txBody>
                  <a:tcPr/>
                </a:tc>
                <a:tc>
                  <a:txBody>
                    <a:bodyPr/>
                    <a:lstStyle/>
                    <a:p>
                      <a:r>
                        <a:rPr lang="en-IN"/>
                        <a:t>Attribute</a:t>
                      </a:r>
                    </a:p>
                  </a:txBody>
                  <a:tcPr/>
                </a:tc>
                <a:tc>
                  <a:txBody>
                    <a:bodyPr/>
                    <a:lstStyle/>
                    <a:p>
                      <a:r>
                        <a:rPr lang="en-IN"/>
                        <a:t>Required</a:t>
                      </a:r>
                    </a:p>
                  </a:txBody>
                  <a:tcPr/>
                </a:tc>
                <a:tc>
                  <a:txBody>
                    <a:bodyPr/>
                    <a:lstStyle/>
                    <a:p>
                      <a:r>
                        <a:rPr lang="en-IN"/>
                        <a:t>Description</a:t>
                      </a:r>
                    </a:p>
                  </a:txBody>
                  <a:tcPr/>
                </a:tc>
                <a:extLst>
                  <a:ext uri="{0D108BD9-81ED-4DB2-BD59-A6C34878D82A}">
                    <a16:rowId xmlns:a16="http://schemas.microsoft.com/office/drawing/2014/main" val="3642635136"/>
                  </a:ext>
                </a:extLst>
              </a:tr>
              <a:tr h="370840">
                <a:tc>
                  <a:txBody>
                    <a:bodyPr/>
                    <a:lstStyle/>
                    <a:p>
                      <a:r>
                        <a:rPr lang="en-IN"/>
                        <a:t>7</a:t>
                      </a:r>
                    </a:p>
                  </a:txBody>
                  <a:tcPr/>
                </a:tc>
                <a:tc>
                  <a:txBody>
                    <a:bodyPr/>
                    <a:lstStyle/>
                    <a:p>
                      <a:r>
                        <a:rPr lang="en-IN"/>
                        <a:t>0h</a:t>
                      </a:r>
                    </a:p>
                  </a:txBody>
                  <a:tcPr/>
                </a:tc>
                <a:tc>
                  <a:txBody>
                    <a:bodyPr/>
                    <a:lstStyle/>
                    <a:p>
                      <a:r>
                        <a:rPr lang="en-IN"/>
                        <a:t>N/A</a:t>
                      </a:r>
                    </a:p>
                  </a:txBody>
                  <a:tcPr/>
                </a:tc>
                <a:tc>
                  <a:txBody>
                    <a:bodyPr/>
                    <a:lstStyle/>
                    <a:p>
                      <a:r>
                        <a:rPr lang="en-IN"/>
                        <a:t>N/A</a:t>
                      </a:r>
                    </a:p>
                  </a:txBody>
                  <a:tcPr/>
                </a:tc>
                <a:tc>
                  <a:txBody>
                    <a:bodyPr/>
                    <a:lstStyle/>
                    <a:p>
                      <a:r>
                        <a:rPr lang="en-IN"/>
                        <a:t>reserved</a:t>
                      </a:r>
                    </a:p>
                  </a:txBody>
                  <a:tcPr/>
                </a:tc>
                <a:extLst>
                  <a:ext uri="{0D108BD9-81ED-4DB2-BD59-A6C34878D82A}">
                    <a16:rowId xmlns:a16="http://schemas.microsoft.com/office/drawing/2014/main" val="2044732920"/>
                  </a:ext>
                </a:extLst>
              </a:tr>
              <a:tr h="370840">
                <a:tc>
                  <a:txBody>
                    <a:bodyPr/>
                    <a:lstStyle/>
                    <a:p>
                      <a:r>
                        <a:rPr lang="en-IN"/>
                        <a:t>[6:4]</a:t>
                      </a:r>
                    </a:p>
                  </a:txBody>
                  <a:tcPr/>
                </a:tc>
                <a:tc>
                  <a:txBody>
                    <a:bodyPr/>
                    <a:lstStyle/>
                    <a:p>
                      <a:r>
                        <a:rPr lang="en-IN"/>
                        <a:t>0h</a:t>
                      </a:r>
                    </a:p>
                  </a:txBody>
                  <a:tcPr/>
                </a:tc>
                <a:tc>
                  <a:txBody>
                    <a:bodyPr/>
                    <a:lstStyle/>
                    <a:p>
                      <a:r>
                        <a:rPr lang="en-IN"/>
                        <a:t>level</a:t>
                      </a:r>
                    </a:p>
                  </a:txBody>
                  <a:tcPr/>
                </a:tc>
                <a:tc>
                  <a:txBody>
                    <a:bodyPr/>
                    <a:lstStyle/>
                    <a:p>
                      <a:r>
                        <a:rPr lang="en-IN"/>
                        <a:t>PCIe</a:t>
                      </a:r>
                    </a:p>
                  </a:txBody>
                  <a:tcPr/>
                </a:tc>
                <a:tc>
                  <a:txBody>
                    <a:bodyPr/>
                    <a:lstStyle/>
                    <a:p>
                      <a:r>
                        <a:rPr lang="en-US"/>
                        <a:t>This field provides link equalization evaluation feedback in the direction change format for coefficient C+1 when operating at a rate of 64 GT/s and 128 GT/s</a:t>
                      </a:r>
                      <a:endParaRPr lang="en-IN"/>
                    </a:p>
                  </a:txBody>
                  <a:tcPr/>
                </a:tc>
                <a:extLst>
                  <a:ext uri="{0D108BD9-81ED-4DB2-BD59-A6C34878D82A}">
                    <a16:rowId xmlns:a16="http://schemas.microsoft.com/office/drawing/2014/main" val="1553590351"/>
                  </a:ext>
                </a:extLst>
              </a:tr>
              <a:tr h="370840">
                <a:tc>
                  <a:txBody>
                    <a:bodyPr/>
                    <a:lstStyle/>
                    <a:p>
                      <a:r>
                        <a:rPr lang="en-IN"/>
                        <a:t>3</a:t>
                      </a:r>
                    </a:p>
                  </a:txBody>
                  <a:tcPr/>
                </a:tc>
                <a:tc>
                  <a:txBody>
                    <a:bodyPr/>
                    <a:lstStyle/>
                    <a:p>
                      <a:r>
                        <a:rPr lang="en-IN"/>
                        <a:t>0h</a:t>
                      </a:r>
                    </a:p>
                  </a:txBody>
                  <a:tcPr/>
                </a:tc>
                <a:tc>
                  <a:txBody>
                    <a:bodyPr/>
                    <a:lstStyle/>
                    <a:p>
                      <a:r>
                        <a:rPr lang="en-IN"/>
                        <a:t>N/A</a:t>
                      </a:r>
                    </a:p>
                  </a:txBody>
                  <a:tcPr/>
                </a:tc>
                <a:tc>
                  <a:txBody>
                    <a:bodyPr/>
                    <a:lstStyle/>
                    <a:p>
                      <a:r>
                        <a:rPr lang="en-IN"/>
                        <a:t>N/A</a:t>
                      </a:r>
                    </a:p>
                  </a:txBody>
                  <a:tcPr/>
                </a:tc>
                <a:tc>
                  <a:txBody>
                    <a:bodyPr/>
                    <a:lstStyle/>
                    <a:p>
                      <a:r>
                        <a:rPr lang="en-IN"/>
                        <a:t>reserved</a:t>
                      </a:r>
                    </a:p>
                  </a:txBody>
                  <a:tcPr/>
                </a:tc>
                <a:extLst>
                  <a:ext uri="{0D108BD9-81ED-4DB2-BD59-A6C34878D82A}">
                    <a16:rowId xmlns:a16="http://schemas.microsoft.com/office/drawing/2014/main" val="1624291066"/>
                  </a:ext>
                </a:extLst>
              </a:tr>
              <a:tr h="370840">
                <a:tc>
                  <a:txBody>
                    <a:bodyPr/>
                    <a:lstStyle/>
                    <a:p>
                      <a:r>
                        <a:rPr lang="en-IN"/>
                        <a:t>[2:0]</a:t>
                      </a:r>
                    </a:p>
                  </a:txBody>
                  <a:tcPr/>
                </a:tc>
                <a:tc>
                  <a:txBody>
                    <a:bodyPr/>
                    <a:lstStyle/>
                    <a:p>
                      <a:r>
                        <a:rPr lang="en-IN"/>
                        <a:t>0h</a:t>
                      </a:r>
                    </a:p>
                  </a:txBody>
                  <a:tcPr/>
                </a:tc>
                <a:tc>
                  <a:txBody>
                    <a:bodyPr/>
                    <a:lstStyle/>
                    <a:p>
                      <a:r>
                        <a:rPr lang="en-IN"/>
                        <a:t>level</a:t>
                      </a:r>
                    </a:p>
                  </a:txBody>
                  <a:tcPr/>
                </a:tc>
                <a:tc>
                  <a:txBody>
                    <a:bodyPr/>
                    <a:lstStyle/>
                    <a:p>
                      <a:r>
                        <a:rPr lang="en-IN"/>
                        <a:t>PCIe</a:t>
                      </a:r>
                    </a:p>
                  </a:txBody>
                  <a:tcPr/>
                </a:tc>
                <a:tc>
                  <a:txBody>
                    <a:bodyPr/>
                    <a:lstStyle/>
                    <a:p>
                      <a:r>
                        <a:rPr lang="en-US"/>
                        <a:t>This field provides link equalization evaluation feedback in the direction change format for coefficient C0 when operating at a rate of 64 GT/s and 128 GT/s</a:t>
                      </a:r>
                      <a:endParaRPr lang="en-IN"/>
                    </a:p>
                  </a:txBody>
                  <a:tcPr/>
                </a:tc>
                <a:extLst>
                  <a:ext uri="{0D108BD9-81ED-4DB2-BD59-A6C34878D82A}">
                    <a16:rowId xmlns:a16="http://schemas.microsoft.com/office/drawing/2014/main" val="3782549423"/>
                  </a:ext>
                </a:extLst>
              </a:tr>
            </a:tbl>
          </a:graphicData>
        </a:graphic>
      </p:graphicFrame>
    </p:spTree>
    <p:extLst>
      <p:ext uri="{BB962C8B-B14F-4D97-AF65-F5344CB8AC3E}">
        <p14:creationId xmlns:p14="http://schemas.microsoft.com/office/powerpoint/2010/main" val="2365518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2539A-65BC-D9CB-273A-9F513616CCCD}"/>
              </a:ext>
            </a:extLst>
          </p:cNvPr>
          <p:cNvSpPr>
            <a:spLocks noGrp="1"/>
          </p:cNvSpPr>
          <p:nvPr>
            <p:ph type="title"/>
          </p:nvPr>
        </p:nvSpPr>
        <p:spPr/>
        <p:txBody>
          <a:bodyPr/>
          <a:lstStyle/>
          <a:p>
            <a:br>
              <a:rPr lang="en-IN"/>
            </a:br>
            <a:br>
              <a:rPr lang="en-IN"/>
            </a:br>
            <a:endParaRPr lang="en-IN"/>
          </a:p>
        </p:txBody>
      </p:sp>
      <p:sp>
        <p:nvSpPr>
          <p:cNvPr id="3" name="Content Placeholder 2">
            <a:extLst>
              <a:ext uri="{FF2B5EF4-FFF2-40B4-BE49-F238E27FC236}">
                <a16:creationId xmlns:a16="http://schemas.microsoft.com/office/drawing/2014/main" id="{845C705C-D4AD-E1D1-1C2E-22B31FDF50AB}"/>
              </a:ext>
            </a:extLst>
          </p:cNvPr>
          <p:cNvSpPr>
            <a:spLocks noGrp="1"/>
          </p:cNvSpPr>
          <p:nvPr>
            <p:ph idx="1"/>
          </p:nvPr>
        </p:nvSpPr>
        <p:spPr/>
        <p:txBody>
          <a:bodyPr/>
          <a:lstStyle/>
          <a:p>
            <a:r>
              <a:rPr lang="en-IN"/>
              <a:t>Mac registers </a:t>
            </a:r>
            <a:r>
              <a:rPr lang="en-US"/>
              <a:t> are used to configure, control, and monitor the MAC layer of a communication interface.</a:t>
            </a:r>
          </a:p>
          <a:p>
            <a:r>
              <a:rPr lang="en-US"/>
              <a:t>These registers are grouped into 4 logical blocks.</a:t>
            </a:r>
          </a:p>
          <a:p>
            <a:pPr marL="0" indent="0">
              <a:buNone/>
            </a:pPr>
            <a:r>
              <a:rPr lang="en-US"/>
              <a:t>       1)</a:t>
            </a:r>
            <a:r>
              <a:rPr lang="en-IN" b="1"/>
              <a:t>Rx Margin Status </a:t>
            </a:r>
            <a:r>
              <a:rPr lang="en-IN"/>
              <a:t>– Signal quality / eye margin</a:t>
            </a:r>
          </a:p>
          <a:p>
            <a:pPr marL="0" indent="0">
              <a:buNone/>
            </a:pPr>
            <a:r>
              <a:rPr lang="en-IN"/>
              <a:t>       2)</a:t>
            </a:r>
            <a:r>
              <a:rPr lang="en-IN" b="1"/>
              <a:t>Elastic Buffer </a:t>
            </a:r>
            <a:r>
              <a:rPr lang="en-IN"/>
              <a:t>– Clock compensation (SerDes-related)</a:t>
            </a:r>
          </a:p>
          <a:p>
            <a:pPr marL="0" indent="0">
              <a:buNone/>
            </a:pPr>
            <a:r>
              <a:rPr lang="en-IN"/>
              <a:t>       3)</a:t>
            </a:r>
            <a:r>
              <a:rPr lang="en-IN" b="1"/>
              <a:t>Rx Status / Control </a:t>
            </a:r>
            <a:r>
              <a:rPr lang="en-IN"/>
              <a:t>– Link, error, and control info</a:t>
            </a:r>
          </a:p>
          <a:p>
            <a:pPr marL="0" indent="0">
              <a:buNone/>
            </a:pPr>
            <a:r>
              <a:rPr lang="en-IN"/>
              <a:t>       4)</a:t>
            </a:r>
            <a:r>
              <a:rPr lang="en-IN" b="1"/>
              <a:t>Link Evaluation Status </a:t>
            </a:r>
            <a:r>
              <a:rPr lang="en-IN"/>
              <a:t>– Link quality monitoring</a:t>
            </a:r>
          </a:p>
          <a:p>
            <a:pPr marL="0" indent="0">
              <a:buNone/>
            </a:pPr>
            <a:endParaRPr lang="en-IN"/>
          </a:p>
          <a:p>
            <a:endParaRPr lang="en-IN"/>
          </a:p>
        </p:txBody>
      </p:sp>
    </p:spTree>
    <p:extLst>
      <p:ext uri="{BB962C8B-B14F-4D97-AF65-F5344CB8AC3E}">
        <p14:creationId xmlns:p14="http://schemas.microsoft.com/office/powerpoint/2010/main" val="5547002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03BAB-D68A-3407-31FF-BD898EC1D8A7}"/>
              </a:ext>
            </a:extLst>
          </p:cNvPr>
          <p:cNvSpPr>
            <a:spLocks noGrp="1"/>
          </p:cNvSpPr>
          <p:nvPr>
            <p:ph type="title"/>
          </p:nvPr>
        </p:nvSpPr>
        <p:spPr/>
        <p:txBody>
          <a:bodyPr/>
          <a:lstStyle/>
          <a:p>
            <a:r>
              <a:rPr lang="en-US"/>
              <a:t>Address 10h: Rx Status 6</a:t>
            </a:r>
            <a:endParaRPr lang="en-IN"/>
          </a:p>
        </p:txBody>
      </p:sp>
      <p:graphicFrame>
        <p:nvGraphicFramePr>
          <p:cNvPr id="4" name="Content Placeholder 3">
            <a:extLst>
              <a:ext uri="{FF2B5EF4-FFF2-40B4-BE49-F238E27FC236}">
                <a16:creationId xmlns:a16="http://schemas.microsoft.com/office/drawing/2014/main" id="{2A34CC5E-290D-1F00-75D6-8592A7E347B8}"/>
              </a:ext>
            </a:extLst>
          </p:cNvPr>
          <p:cNvGraphicFramePr>
            <a:graphicFrameLocks noGrp="1"/>
          </p:cNvGraphicFramePr>
          <p:nvPr>
            <p:ph idx="1"/>
            <p:extLst>
              <p:ext uri="{D42A27DB-BD31-4B8C-83A1-F6EECF244321}">
                <p14:modId xmlns:p14="http://schemas.microsoft.com/office/powerpoint/2010/main" val="2244764238"/>
              </p:ext>
            </p:extLst>
          </p:nvPr>
        </p:nvGraphicFramePr>
        <p:xfrm>
          <a:off x="1155700" y="2603500"/>
          <a:ext cx="8824910" cy="2479040"/>
        </p:xfrm>
        <a:graphic>
          <a:graphicData uri="http://schemas.openxmlformats.org/drawingml/2006/table">
            <a:tbl>
              <a:tblPr firstRow="1" bandRow="1">
                <a:tableStyleId>{5C22544A-7EE6-4342-B048-85BDC9FD1C3A}</a:tableStyleId>
              </a:tblPr>
              <a:tblGrid>
                <a:gridCol w="1764982">
                  <a:extLst>
                    <a:ext uri="{9D8B030D-6E8A-4147-A177-3AD203B41FA5}">
                      <a16:colId xmlns:a16="http://schemas.microsoft.com/office/drawing/2014/main" val="1479767969"/>
                    </a:ext>
                  </a:extLst>
                </a:gridCol>
                <a:gridCol w="1764982">
                  <a:extLst>
                    <a:ext uri="{9D8B030D-6E8A-4147-A177-3AD203B41FA5}">
                      <a16:colId xmlns:a16="http://schemas.microsoft.com/office/drawing/2014/main" val="2721100392"/>
                    </a:ext>
                  </a:extLst>
                </a:gridCol>
                <a:gridCol w="1139403">
                  <a:extLst>
                    <a:ext uri="{9D8B030D-6E8A-4147-A177-3AD203B41FA5}">
                      <a16:colId xmlns:a16="http://schemas.microsoft.com/office/drawing/2014/main" val="552504120"/>
                    </a:ext>
                  </a:extLst>
                </a:gridCol>
                <a:gridCol w="1989666">
                  <a:extLst>
                    <a:ext uri="{9D8B030D-6E8A-4147-A177-3AD203B41FA5}">
                      <a16:colId xmlns:a16="http://schemas.microsoft.com/office/drawing/2014/main" val="2059941524"/>
                    </a:ext>
                  </a:extLst>
                </a:gridCol>
                <a:gridCol w="2165877">
                  <a:extLst>
                    <a:ext uri="{9D8B030D-6E8A-4147-A177-3AD203B41FA5}">
                      <a16:colId xmlns:a16="http://schemas.microsoft.com/office/drawing/2014/main" val="1154790278"/>
                    </a:ext>
                  </a:extLst>
                </a:gridCol>
              </a:tblGrid>
              <a:tr h="370840">
                <a:tc>
                  <a:txBody>
                    <a:bodyPr/>
                    <a:lstStyle/>
                    <a:p>
                      <a:r>
                        <a:rPr lang="en-IN"/>
                        <a:t>Bit</a:t>
                      </a:r>
                    </a:p>
                  </a:txBody>
                  <a:tcPr/>
                </a:tc>
                <a:tc>
                  <a:txBody>
                    <a:bodyPr/>
                    <a:lstStyle/>
                    <a:p>
                      <a:r>
                        <a:rPr lang="en-IN"/>
                        <a:t>Default</a:t>
                      </a:r>
                    </a:p>
                  </a:txBody>
                  <a:tcPr/>
                </a:tc>
                <a:tc>
                  <a:txBody>
                    <a:bodyPr/>
                    <a:lstStyle/>
                    <a:p>
                      <a:r>
                        <a:rPr lang="en-IN"/>
                        <a:t>Attribute</a:t>
                      </a:r>
                    </a:p>
                  </a:txBody>
                  <a:tcPr/>
                </a:tc>
                <a:tc>
                  <a:txBody>
                    <a:bodyPr/>
                    <a:lstStyle/>
                    <a:p>
                      <a:r>
                        <a:rPr lang="en-IN"/>
                        <a:t>Required</a:t>
                      </a:r>
                    </a:p>
                  </a:txBody>
                  <a:tcPr/>
                </a:tc>
                <a:tc>
                  <a:txBody>
                    <a:bodyPr/>
                    <a:lstStyle/>
                    <a:p>
                      <a:r>
                        <a:rPr lang="en-IN"/>
                        <a:t>Description</a:t>
                      </a:r>
                    </a:p>
                  </a:txBody>
                  <a:tcPr/>
                </a:tc>
                <a:extLst>
                  <a:ext uri="{0D108BD9-81ED-4DB2-BD59-A6C34878D82A}">
                    <a16:rowId xmlns:a16="http://schemas.microsoft.com/office/drawing/2014/main" val="3259495841"/>
                  </a:ext>
                </a:extLst>
              </a:tr>
              <a:tr h="370840">
                <a:tc>
                  <a:txBody>
                    <a:bodyPr/>
                    <a:lstStyle/>
                    <a:p>
                      <a:r>
                        <a:rPr lang="en-IN"/>
                        <a:t>[7:1]</a:t>
                      </a:r>
                    </a:p>
                  </a:txBody>
                  <a:tcPr/>
                </a:tc>
                <a:tc>
                  <a:txBody>
                    <a:bodyPr/>
                    <a:lstStyle/>
                    <a:p>
                      <a:r>
                        <a:rPr lang="en-IN"/>
                        <a:t>0h</a:t>
                      </a:r>
                    </a:p>
                  </a:txBody>
                  <a:tcPr/>
                </a:tc>
                <a:tc>
                  <a:txBody>
                    <a:bodyPr/>
                    <a:lstStyle/>
                    <a:p>
                      <a:r>
                        <a:rPr lang="en-IN"/>
                        <a:t>N/A</a:t>
                      </a:r>
                    </a:p>
                  </a:txBody>
                  <a:tcPr/>
                </a:tc>
                <a:tc>
                  <a:txBody>
                    <a:bodyPr/>
                    <a:lstStyle/>
                    <a:p>
                      <a:r>
                        <a:rPr lang="en-IN"/>
                        <a:t>N/A</a:t>
                      </a:r>
                    </a:p>
                  </a:txBody>
                  <a:tcPr/>
                </a:tc>
                <a:tc>
                  <a:txBody>
                    <a:bodyPr/>
                    <a:lstStyle/>
                    <a:p>
                      <a:r>
                        <a:rPr lang="en-IN"/>
                        <a:t>reserved</a:t>
                      </a:r>
                    </a:p>
                  </a:txBody>
                  <a:tcPr/>
                </a:tc>
                <a:extLst>
                  <a:ext uri="{0D108BD9-81ED-4DB2-BD59-A6C34878D82A}">
                    <a16:rowId xmlns:a16="http://schemas.microsoft.com/office/drawing/2014/main" val="4238284092"/>
                  </a:ext>
                </a:extLst>
              </a:tr>
              <a:tr h="370840">
                <a:tc>
                  <a:txBody>
                    <a:bodyPr/>
                    <a:lstStyle/>
                    <a:p>
                      <a:r>
                        <a:rPr lang="en-IN"/>
                        <a:t>0</a:t>
                      </a:r>
                    </a:p>
                  </a:txBody>
                  <a:tcPr/>
                </a:tc>
                <a:tc>
                  <a:txBody>
                    <a:bodyPr/>
                    <a:lstStyle/>
                    <a:p>
                      <a:r>
                        <a:rPr lang="en-IN"/>
                        <a:t>0h</a:t>
                      </a:r>
                    </a:p>
                  </a:txBody>
                  <a:tcPr/>
                </a:tc>
                <a:tc>
                  <a:txBody>
                    <a:bodyPr/>
                    <a:lstStyle/>
                    <a:p>
                      <a:r>
                        <a:rPr lang="en-IN"/>
                        <a:t>level</a:t>
                      </a:r>
                    </a:p>
                  </a:txBody>
                  <a:tcPr/>
                </a:tc>
                <a:tc>
                  <a:txBody>
                    <a:bodyPr/>
                    <a:lstStyle/>
                    <a:p>
                      <a:r>
                        <a:rPr lang="en-IN" err="1"/>
                        <a:t>USB,Display</a:t>
                      </a:r>
                      <a:r>
                        <a:rPr lang="en-IN"/>
                        <a:t> Port</a:t>
                      </a:r>
                    </a:p>
                  </a:txBody>
                  <a:tcPr/>
                </a:tc>
                <a:tc>
                  <a:txBody>
                    <a:bodyPr/>
                    <a:lstStyle/>
                    <a:p>
                      <a:r>
                        <a:rPr lang="en-US" b="1" err="1"/>
                        <a:t>RxLaneReady</a:t>
                      </a:r>
                      <a:r>
                        <a:rPr lang="en-US"/>
                        <a:t>: This field is set to “1” by the PHY to indicate that the receiver is enabled</a:t>
                      </a:r>
                      <a:endParaRPr lang="en-IN"/>
                    </a:p>
                  </a:txBody>
                  <a:tcPr/>
                </a:tc>
                <a:extLst>
                  <a:ext uri="{0D108BD9-81ED-4DB2-BD59-A6C34878D82A}">
                    <a16:rowId xmlns:a16="http://schemas.microsoft.com/office/drawing/2014/main" val="506252501"/>
                  </a:ext>
                </a:extLst>
              </a:tr>
            </a:tbl>
          </a:graphicData>
        </a:graphic>
      </p:graphicFrame>
    </p:spTree>
    <p:extLst>
      <p:ext uri="{BB962C8B-B14F-4D97-AF65-F5344CB8AC3E}">
        <p14:creationId xmlns:p14="http://schemas.microsoft.com/office/powerpoint/2010/main" val="908552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A8474-8DF2-2E94-E694-C3380F89338D}"/>
              </a:ext>
            </a:extLst>
          </p:cNvPr>
          <p:cNvSpPr>
            <a:spLocks noGrp="1"/>
          </p:cNvSpPr>
          <p:nvPr>
            <p:ph type="title"/>
          </p:nvPr>
        </p:nvSpPr>
        <p:spPr/>
        <p:txBody>
          <a:bodyPr/>
          <a:lstStyle/>
          <a:p>
            <a:r>
              <a:rPr lang="en-IN"/>
              <a:t>Address 400h: Tx Status0</a:t>
            </a:r>
          </a:p>
        </p:txBody>
      </p:sp>
      <p:graphicFrame>
        <p:nvGraphicFramePr>
          <p:cNvPr id="5" name="Content Placeholder 4">
            <a:extLst>
              <a:ext uri="{FF2B5EF4-FFF2-40B4-BE49-F238E27FC236}">
                <a16:creationId xmlns:a16="http://schemas.microsoft.com/office/drawing/2014/main" id="{BD646259-1CC1-DED1-6AFE-659D3981C4E8}"/>
              </a:ext>
            </a:extLst>
          </p:cNvPr>
          <p:cNvGraphicFramePr>
            <a:graphicFrameLocks noGrp="1"/>
          </p:cNvGraphicFramePr>
          <p:nvPr>
            <p:ph idx="1"/>
            <p:extLst>
              <p:ext uri="{D42A27DB-BD31-4B8C-83A1-F6EECF244321}">
                <p14:modId xmlns:p14="http://schemas.microsoft.com/office/powerpoint/2010/main" val="3636106236"/>
              </p:ext>
            </p:extLst>
          </p:nvPr>
        </p:nvGraphicFramePr>
        <p:xfrm>
          <a:off x="1091457" y="2247900"/>
          <a:ext cx="10956611" cy="4663440"/>
        </p:xfrm>
        <a:graphic>
          <a:graphicData uri="http://schemas.openxmlformats.org/drawingml/2006/table">
            <a:tbl>
              <a:tblPr firstRow="1" bandRow="1">
                <a:tableStyleId>{5C22544A-7EE6-4342-B048-85BDC9FD1C3A}</a:tableStyleId>
              </a:tblPr>
              <a:tblGrid>
                <a:gridCol w="825178">
                  <a:extLst>
                    <a:ext uri="{9D8B030D-6E8A-4147-A177-3AD203B41FA5}">
                      <a16:colId xmlns:a16="http://schemas.microsoft.com/office/drawing/2014/main" val="144282853"/>
                    </a:ext>
                  </a:extLst>
                </a:gridCol>
                <a:gridCol w="1250909">
                  <a:extLst>
                    <a:ext uri="{9D8B030D-6E8A-4147-A177-3AD203B41FA5}">
                      <a16:colId xmlns:a16="http://schemas.microsoft.com/office/drawing/2014/main" val="287517364"/>
                    </a:ext>
                  </a:extLst>
                </a:gridCol>
                <a:gridCol w="1513704">
                  <a:extLst>
                    <a:ext uri="{9D8B030D-6E8A-4147-A177-3AD203B41FA5}">
                      <a16:colId xmlns:a16="http://schemas.microsoft.com/office/drawing/2014/main" val="1034855432"/>
                    </a:ext>
                  </a:extLst>
                </a:gridCol>
                <a:gridCol w="1776499">
                  <a:extLst>
                    <a:ext uri="{9D8B030D-6E8A-4147-A177-3AD203B41FA5}">
                      <a16:colId xmlns:a16="http://schemas.microsoft.com/office/drawing/2014/main" val="2430131602"/>
                    </a:ext>
                  </a:extLst>
                </a:gridCol>
                <a:gridCol w="5590321">
                  <a:extLst>
                    <a:ext uri="{9D8B030D-6E8A-4147-A177-3AD203B41FA5}">
                      <a16:colId xmlns:a16="http://schemas.microsoft.com/office/drawing/2014/main" val="2742271678"/>
                    </a:ext>
                  </a:extLst>
                </a:gridCol>
              </a:tblGrid>
              <a:tr h="260988">
                <a:tc>
                  <a:txBody>
                    <a:bodyPr/>
                    <a:lstStyle/>
                    <a:p>
                      <a:r>
                        <a:rPr lang="en-IN"/>
                        <a:t>Bit</a:t>
                      </a:r>
                    </a:p>
                  </a:txBody>
                  <a:tcPr/>
                </a:tc>
                <a:tc>
                  <a:txBody>
                    <a:bodyPr/>
                    <a:lstStyle/>
                    <a:p>
                      <a:r>
                        <a:rPr lang="en-IN"/>
                        <a:t>Default</a:t>
                      </a:r>
                    </a:p>
                  </a:txBody>
                  <a:tcPr/>
                </a:tc>
                <a:tc>
                  <a:txBody>
                    <a:bodyPr/>
                    <a:lstStyle/>
                    <a:p>
                      <a:r>
                        <a:rPr lang="en-IN"/>
                        <a:t>Attribute</a:t>
                      </a:r>
                    </a:p>
                  </a:txBody>
                  <a:tcPr/>
                </a:tc>
                <a:tc>
                  <a:txBody>
                    <a:bodyPr/>
                    <a:lstStyle/>
                    <a:p>
                      <a:r>
                        <a:rPr lang="en-IN"/>
                        <a:t>Required</a:t>
                      </a:r>
                    </a:p>
                  </a:txBody>
                  <a:tcPr/>
                </a:tc>
                <a:tc>
                  <a:txBody>
                    <a:bodyPr/>
                    <a:lstStyle/>
                    <a:p>
                      <a:r>
                        <a:rPr lang="en-IN"/>
                        <a:t>Description</a:t>
                      </a:r>
                    </a:p>
                  </a:txBody>
                  <a:tcPr/>
                </a:tc>
                <a:extLst>
                  <a:ext uri="{0D108BD9-81ED-4DB2-BD59-A6C34878D82A}">
                    <a16:rowId xmlns:a16="http://schemas.microsoft.com/office/drawing/2014/main" val="533158457"/>
                  </a:ext>
                </a:extLst>
              </a:tr>
              <a:tr h="260988">
                <a:tc>
                  <a:txBody>
                    <a:bodyPr/>
                    <a:lstStyle/>
                    <a:p>
                      <a:r>
                        <a:rPr lang="en-IN"/>
                        <a:t>[7:6]</a:t>
                      </a:r>
                    </a:p>
                  </a:txBody>
                  <a:tcPr/>
                </a:tc>
                <a:tc>
                  <a:txBody>
                    <a:bodyPr/>
                    <a:lstStyle/>
                    <a:p>
                      <a:r>
                        <a:rPr lang="en-IN"/>
                        <a:t>0h</a:t>
                      </a:r>
                    </a:p>
                  </a:txBody>
                  <a:tcPr/>
                </a:tc>
                <a:tc>
                  <a:txBody>
                    <a:bodyPr/>
                    <a:lstStyle/>
                    <a:p>
                      <a:r>
                        <a:rPr lang="en-IN"/>
                        <a:t>N/A</a:t>
                      </a:r>
                    </a:p>
                  </a:txBody>
                  <a:tcPr/>
                </a:tc>
                <a:tc>
                  <a:txBody>
                    <a:bodyPr/>
                    <a:lstStyle/>
                    <a:p>
                      <a:r>
                        <a:rPr lang="en-IN"/>
                        <a:t>N/A </a:t>
                      </a:r>
                    </a:p>
                  </a:txBody>
                  <a:tcPr/>
                </a:tc>
                <a:tc>
                  <a:txBody>
                    <a:bodyPr/>
                    <a:lstStyle/>
                    <a:p>
                      <a:r>
                        <a:rPr lang="en-IN"/>
                        <a:t>reserved</a:t>
                      </a:r>
                    </a:p>
                  </a:txBody>
                  <a:tcPr/>
                </a:tc>
                <a:extLst>
                  <a:ext uri="{0D108BD9-81ED-4DB2-BD59-A6C34878D82A}">
                    <a16:rowId xmlns:a16="http://schemas.microsoft.com/office/drawing/2014/main" val="1016971734"/>
                  </a:ext>
                </a:extLst>
              </a:tr>
              <a:tr h="3588590">
                <a:tc>
                  <a:txBody>
                    <a:bodyPr/>
                    <a:lstStyle/>
                    <a:p>
                      <a:r>
                        <a:rPr lang="en-IN"/>
                        <a:t>[5:0]</a:t>
                      </a:r>
                    </a:p>
                  </a:txBody>
                  <a:tcPr/>
                </a:tc>
                <a:tc>
                  <a:txBody>
                    <a:bodyPr/>
                    <a:lstStyle/>
                    <a:p>
                      <a:r>
                        <a:rPr lang="en-IN"/>
                        <a:t>0h</a:t>
                      </a:r>
                    </a:p>
                  </a:txBody>
                  <a:tcPr/>
                </a:tc>
                <a:tc>
                  <a:txBody>
                    <a:bodyPr/>
                    <a:lstStyle/>
                    <a:p>
                      <a:r>
                        <a:rPr lang="en-IN"/>
                        <a:t>level</a:t>
                      </a:r>
                    </a:p>
                  </a:txBody>
                  <a:tcPr/>
                </a:tc>
                <a:tc>
                  <a:txBody>
                    <a:bodyPr/>
                    <a:lstStyle/>
                    <a:p>
                      <a:r>
                        <a:rPr lang="en-IN"/>
                        <a:t>PCIe</a:t>
                      </a:r>
                    </a:p>
                  </a:txBody>
                  <a:tcPr/>
                </a:tc>
                <a:tc>
                  <a:txBody>
                    <a:bodyPr/>
                    <a:lstStyle/>
                    <a:p>
                      <a:r>
                        <a:rPr lang="en-US"/>
                        <a:t>*This field </a:t>
                      </a:r>
                      <a:r>
                        <a:rPr lang="en-US" b="0"/>
                        <a:t>provides TX preset equalization coefficients requested by the MAC from the PHY using </a:t>
                      </a:r>
                      <a:r>
                        <a:rPr lang="en-US" b="0" err="1"/>
                        <a:t>GetLocalPresetCoefficients</a:t>
                      </a:r>
                      <a:r>
                        <a:rPr lang="en-US" b="0"/>
                        <a:t>.</a:t>
                      </a:r>
                    </a:p>
                    <a:p>
                      <a:r>
                        <a:rPr lang="en-US" b="0"/>
                        <a:t>*For 8/16/32 GT/s (non-64G PCIe), it is part of </a:t>
                      </a:r>
                      <a:r>
                        <a:rPr lang="en-US" b="0" err="1"/>
                        <a:t>LocalTxPresetCoefficients</a:t>
                      </a:r>
                      <a:r>
                        <a:rPr lang="en-US" b="0"/>
                        <a:t>[17:0].</a:t>
                      </a:r>
                    </a:p>
                    <a:p>
                      <a:r>
                        <a:rPr lang="en-US" b="0"/>
                        <a:t>*Coefficient mapping: [5:0] = C-1, [11:6] = C0, [17:12] = C+1.</a:t>
                      </a:r>
                    </a:p>
                    <a:p>
                      <a:r>
                        <a:rPr lang="en-US" b="0"/>
                        <a:t>*The MAC drives these values on the </a:t>
                      </a:r>
                      <a:r>
                        <a:rPr lang="en-US" b="0" err="1"/>
                        <a:t>TxDeemph</a:t>
                      </a:r>
                      <a:r>
                        <a:rPr lang="en-US" b="0"/>
                        <a:t> bus when applying the selected preset.</a:t>
                      </a:r>
                    </a:p>
                    <a:p>
                      <a:r>
                        <a:rPr lang="en-US" b="0"/>
                        <a:t>*The field is updated only if the PHY supports dynamic preset coefficient updates.</a:t>
                      </a:r>
                    </a:p>
                    <a:p>
                      <a:r>
                        <a:rPr lang="en-US" b="0"/>
                        <a:t>*For PCIe 64 GT/s and above, this field represents C-1 only, with other coefficients (C-2, C0, C+1) provided separately.</a:t>
                      </a:r>
                    </a:p>
                  </a:txBody>
                  <a:tcPr/>
                </a:tc>
                <a:extLst>
                  <a:ext uri="{0D108BD9-81ED-4DB2-BD59-A6C34878D82A}">
                    <a16:rowId xmlns:a16="http://schemas.microsoft.com/office/drawing/2014/main" val="1139818053"/>
                  </a:ext>
                </a:extLst>
              </a:tr>
            </a:tbl>
          </a:graphicData>
        </a:graphic>
      </p:graphicFrame>
    </p:spTree>
    <p:extLst>
      <p:ext uri="{BB962C8B-B14F-4D97-AF65-F5344CB8AC3E}">
        <p14:creationId xmlns:p14="http://schemas.microsoft.com/office/powerpoint/2010/main" val="4089931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90299-DB61-82EB-C9D7-15AF54C090A8}"/>
              </a:ext>
            </a:extLst>
          </p:cNvPr>
          <p:cNvSpPr>
            <a:spLocks noGrp="1"/>
          </p:cNvSpPr>
          <p:nvPr>
            <p:ph type="title"/>
          </p:nvPr>
        </p:nvSpPr>
        <p:spPr/>
        <p:txBody>
          <a:bodyPr/>
          <a:lstStyle/>
          <a:p>
            <a:r>
              <a:rPr lang="en-IN"/>
              <a:t>Address 401h: Tx Status1</a:t>
            </a:r>
          </a:p>
        </p:txBody>
      </p:sp>
      <p:graphicFrame>
        <p:nvGraphicFramePr>
          <p:cNvPr id="4" name="Content Placeholder 3">
            <a:extLst>
              <a:ext uri="{FF2B5EF4-FFF2-40B4-BE49-F238E27FC236}">
                <a16:creationId xmlns:a16="http://schemas.microsoft.com/office/drawing/2014/main" id="{5D9CE96E-7C70-4958-4945-529C6FE72E53}"/>
              </a:ext>
            </a:extLst>
          </p:cNvPr>
          <p:cNvGraphicFramePr>
            <a:graphicFrameLocks noGrp="1"/>
          </p:cNvGraphicFramePr>
          <p:nvPr>
            <p:ph idx="1"/>
            <p:extLst>
              <p:ext uri="{D42A27DB-BD31-4B8C-83A1-F6EECF244321}">
                <p14:modId xmlns:p14="http://schemas.microsoft.com/office/powerpoint/2010/main" val="2662316537"/>
              </p:ext>
            </p:extLst>
          </p:nvPr>
        </p:nvGraphicFramePr>
        <p:xfrm>
          <a:off x="1155699" y="2302933"/>
          <a:ext cx="9774767" cy="5056855"/>
        </p:xfrm>
        <a:graphic>
          <a:graphicData uri="http://schemas.openxmlformats.org/drawingml/2006/table">
            <a:tbl>
              <a:tblPr firstRow="1" bandRow="1">
                <a:tableStyleId>{5C22544A-7EE6-4342-B048-85BDC9FD1C3A}</a:tableStyleId>
              </a:tblPr>
              <a:tblGrid>
                <a:gridCol w="773682">
                  <a:extLst>
                    <a:ext uri="{9D8B030D-6E8A-4147-A177-3AD203B41FA5}">
                      <a16:colId xmlns:a16="http://schemas.microsoft.com/office/drawing/2014/main" val="2015471703"/>
                    </a:ext>
                  </a:extLst>
                </a:gridCol>
                <a:gridCol w="1228513">
                  <a:extLst>
                    <a:ext uri="{9D8B030D-6E8A-4147-A177-3AD203B41FA5}">
                      <a16:colId xmlns:a16="http://schemas.microsoft.com/office/drawing/2014/main" val="1573425097"/>
                    </a:ext>
                  </a:extLst>
                </a:gridCol>
                <a:gridCol w="1275403">
                  <a:extLst>
                    <a:ext uri="{9D8B030D-6E8A-4147-A177-3AD203B41FA5}">
                      <a16:colId xmlns:a16="http://schemas.microsoft.com/office/drawing/2014/main" val="382105801"/>
                    </a:ext>
                  </a:extLst>
                </a:gridCol>
                <a:gridCol w="1369183">
                  <a:extLst>
                    <a:ext uri="{9D8B030D-6E8A-4147-A177-3AD203B41FA5}">
                      <a16:colId xmlns:a16="http://schemas.microsoft.com/office/drawing/2014/main" val="3471010382"/>
                    </a:ext>
                  </a:extLst>
                </a:gridCol>
                <a:gridCol w="5127986">
                  <a:extLst>
                    <a:ext uri="{9D8B030D-6E8A-4147-A177-3AD203B41FA5}">
                      <a16:colId xmlns:a16="http://schemas.microsoft.com/office/drawing/2014/main" val="2922981112"/>
                    </a:ext>
                  </a:extLst>
                </a:gridCol>
              </a:tblGrid>
              <a:tr h="394689">
                <a:tc>
                  <a:txBody>
                    <a:bodyPr/>
                    <a:lstStyle/>
                    <a:p>
                      <a:r>
                        <a:rPr lang="en-IN"/>
                        <a:t>Bit</a:t>
                      </a:r>
                    </a:p>
                  </a:txBody>
                  <a:tcPr/>
                </a:tc>
                <a:tc>
                  <a:txBody>
                    <a:bodyPr/>
                    <a:lstStyle/>
                    <a:p>
                      <a:r>
                        <a:rPr lang="en-IN"/>
                        <a:t>Default</a:t>
                      </a:r>
                    </a:p>
                  </a:txBody>
                  <a:tcPr/>
                </a:tc>
                <a:tc>
                  <a:txBody>
                    <a:bodyPr/>
                    <a:lstStyle/>
                    <a:p>
                      <a:r>
                        <a:rPr lang="en-IN"/>
                        <a:t>Attribute</a:t>
                      </a:r>
                    </a:p>
                  </a:txBody>
                  <a:tcPr/>
                </a:tc>
                <a:tc>
                  <a:txBody>
                    <a:bodyPr/>
                    <a:lstStyle/>
                    <a:p>
                      <a:r>
                        <a:rPr lang="en-IN"/>
                        <a:t>Required</a:t>
                      </a:r>
                    </a:p>
                  </a:txBody>
                  <a:tcPr/>
                </a:tc>
                <a:tc>
                  <a:txBody>
                    <a:bodyPr/>
                    <a:lstStyle/>
                    <a:p>
                      <a:r>
                        <a:rPr lang="en-IN"/>
                        <a:t>Description</a:t>
                      </a:r>
                    </a:p>
                  </a:txBody>
                  <a:tcPr/>
                </a:tc>
                <a:extLst>
                  <a:ext uri="{0D108BD9-81ED-4DB2-BD59-A6C34878D82A}">
                    <a16:rowId xmlns:a16="http://schemas.microsoft.com/office/drawing/2014/main" val="1881529689"/>
                  </a:ext>
                </a:extLst>
              </a:tr>
              <a:tr h="477378">
                <a:tc>
                  <a:txBody>
                    <a:bodyPr/>
                    <a:lstStyle/>
                    <a:p>
                      <a:r>
                        <a:rPr lang="en-IN"/>
                        <a:t>[7:6]</a:t>
                      </a:r>
                    </a:p>
                  </a:txBody>
                  <a:tcPr/>
                </a:tc>
                <a:tc>
                  <a:txBody>
                    <a:bodyPr/>
                    <a:lstStyle/>
                    <a:p>
                      <a:r>
                        <a:rPr lang="en-IN"/>
                        <a:t>0h</a:t>
                      </a:r>
                    </a:p>
                  </a:txBody>
                  <a:tcPr/>
                </a:tc>
                <a:tc>
                  <a:txBody>
                    <a:bodyPr/>
                    <a:lstStyle/>
                    <a:p>
                      <a:r>
                        <a:rPr lang="en-IN"/>
                        <a:t>N/A</a:t>
                      </a:r>
                    </a:p>
                  </a:txBody>
                  <a:tcPr/>
                </a:tc>
                <a:tc>
                  <a:txBody>
                    <a:bodyPr/>
                    <a:lstStyle/>
                    <a:p>
                      <a:r>
                        <a:rPr lang="en-IN"/>
                        <a:t>N/A</a:t>
                      </a:r>
                    </a:p>
                  </a:txBody>
                  <a:tcPr/>
                </a:tc>
                <a:tc>
                  <a:txBody>
                    <a:bodyPr/>
                    <a:lstStyle/>
                    <a:p>
                      <a:r>
                        <a:rPr lang="en-IN"/>
                        <a:t>reserved</a:t>
                      </a:r>
                    </a:p>
                  </a:txBody>
                  <a:tcPr/>
                </a:tc>
                <a:extLst>
                  <a:ext uri="{0D108BD9-81ED-4DB2-BD59-A6C34878D82A}">
                    <a16:rowId xmlns:a16="http://schemas.microsoft.com/office/drawing/2014/main" val="1093395806"/>
                  </a:ext>
                </a:extLst>
              </a:tr>
              <a:tr h="4184788">
                <a:tc>
                  <a:txBody>
                    <a:bodyPr/>
                    <a:lstStyle/>
                    <a:p>
                      <a:r>
                        <a:rPr lang="en-IN"/>
                        <a:t>[5:0]</a:t>
                      </a:r>
                    </a:p>
                  </a:txBody>
                  <a:tcPr/>
                </a:tc>
                <a:tc>
                  <a:txBody>
                    <a:bodyPr/>
                    <a:lstStyle/>
                    <a:p>
                      <a:r>
                        <a:rPr lang="en-IN"/>
                        <a:t>0h</a:t>
                      </a:r>
                    </a:p>
                  </a:txBody>
                  <a:tcPr/>
                </a:tc>
                <a:tc>
                  <a:txBody>
                    <a:bodyPr/>
                    <a:lstStyle/>
                    <a:p>
                      <a:r>
                        <a:rPr lang="en-IN"/>
                        <a:t>level</a:t>
                      </a:r>
                    </a:p>
                  </a:txBody>
                  <a:tcPr/>
                </a:tc>
                <a:tc>
                  <a:txBody>
                    <a:bodyPr/>
                    <a:lstStyle/>
                    <a:p>
                      <a:r>
                        <a:rPr lang="en-IN"/>
                        <a:t>PCIe</a:t>
                      </a:r>
                    </a:p>
                  </a:txBody>
                  <a:tcPr/>
                </a:tc>
                <a:tc>
                  <a:txBody>
                    <a:bodyPr/>
                    <a:lstStyle/>
                    <a:p>
                      <a:r>
                        <a:rPr lang="en-US"/>
                        <a:t>For </a:t>
                      </a:r>
                      <a:r>
                        <a:rPr lang="en-US" b="0"/>
                        <a:t>8/16/32 GT/s, this field is </a:t>
                      </a:r>
                      <a:r>
                        <a:rPr lang="en-US" b="0" err="1"/>
                        <a:t>LocalTxPresetCoefficients</a:t>
                      </a:r>
                      <a:r>
                        <a:rPr lang="en-US" b="0"/>
                        <a:t>[11:6], representing the C0 (main cursor) coefficient within </a:t>
                      </a:r>
                      <a:r>
                        <a:rPr lang="en-US" b="0" err="1"/>
                        <a:t>LocalTxPresetCoefficients</a:t>
                      </a:r>
                      <a:r>
                        <a:rPr lang="en-US" b="0"/>
                        <a:t>[17:0].</a:t>
                      </a:r>
                    </a:p>
                    <a:p>
                      <a:r>
                        <a:rPr lang="en-US" b="0"/>
                        <a:t>For PCIe 64 GT/s and higher, it becomes </a:t>
                      </a:r>
                      <a:r>
                        <a:rPr lang="en-US" b="0" err="1"/>
                        <a:t>LocalTxPresetCoefficients_Czero</a:t>
                      </a:r>
                      <a:r>
                        <a:rPr lang="en-US" b="0"/>
                        <a:t>[5:0], one of four preset coefficients (C-2, C-1, C0, C+1).</a:t>
                      </a:r>
                    </a:p>
                    <a:p>
                      <a:r>
                        <a:rPr lang="en-US" b="0"/>
                        <a:t>The MAC drives this value on </a:t>
                      </a:r>
                      <a:r>
                        <a:rPr lang="en-US" b="0" err="1"/>
                        <a:t>TxDeemph_Czero</a:t>
                      </a:r>
                      <a:r>
                        <a:rPr lang="en-US" b="0"/>
                        <a:t> when applying the preset, and it is updated only by PHYs supporting dynamic preset updates.</a:t>
                      </a:r>
                    </a:p>
                    <a:p>
                      <a:endParaRPr lang="en-IN"/>
                    </a:p>
                  </a:txBody>
                  <a:tcPr/>
                </a:tc>
                <a:extLst>
                  <a:ext uri="{0D108BD9-81ED-4DB2-BD59-A6C34878D82A}">
                    <a16:rowId xmlns:a16="http://schemas.microsoft.com/office/drawing/2014/main" val="3482730925"/>
                  </a:ext>
                </a:extLst>
              </a:tr>
            </a:tbl>
          </a:graphicData>
        </a:graphic>
      </p:graphicFrame>
    </p:spTree>
    <p:extLst>
      <p:ext uri="{BB962C8B-B14F-4D97-AF65-F5344CB8AC3E}">
        <p14:creationId xmlns:p14="http://schemas.microsoft.com/office/powerpoint/2010/main" val="17509034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4399D-BEBE-3A17-DA8E-799925393EF3}"/>
              </a:ext>
            </a:extLst>
          </p:cNvPr>
          <p:cNvSpPr>
            <a:spLocks noGrp="1"/>
          </p:cNvSpPr>
          <p:nvPr>
            <p:ph type="title"/>
          </p:nvPr>
        </p:nvSpPr>
        <p:spPr/>
        <p:txBody>
          <a:bodyPr/>
          <a:lstStyle/>
          <a:p>
            <a:r>
              <a:rPr lang="en-IN"/>
              <a:t>Address 402h: Tx Status2 </a:t>
            </a:r>
          </a:p>
        </p:txBody>
      </p:sp>
      <p:graphicFrame>
        <p:nvGraphicFramePr>
          <p:cNvPr id="4" name="Content Placeholder 3">
            <a:extLst>
              <a:ext uri="{FF2B5EF4-FFF2-40B4-BE49-F238E27FC236}">
                <a16:creationId xmlns:a16="http://schemas.microsoft.com/office/drawing/2014/main" id="{1F611801-4E82-13CB-9078-B1FBEC4FF124}"/>
              </a:ext>
            </a:extLst>
          </p:cNvPr>
          <p:cNvGraphicFramePr>
            <a:graphicFrameLocks noGrp="1"/>
          </p:cNvGraphicFramePr>
          <p:nvPr>
            <p:ph idx="1"/>
            <p:extLst>
              <p:ext uri="{D42A27DB-BD31-4B8C-83A1-F6EECF244321}">
                <p14:modId xmlns:p14="http://schemas.microsoft.com/office/powerpoint/2010/main" val="2614425011"/>
              </p:ext>
            </p:extLst>
          </p:nvPr>
        </p:nvGraphicFramePr>
        <p:xfrm>
          <a:off x="541867" y="2222500"/>
          <a:ext cx="11379199" cy="4399280"/>
        </p:xfrm>
        <a:graphic>
          <a:graphicData uri="http://schemas.openxmlformats.org/drawingml/2006/table">
            <a:tbl>
              <a:tblPr firstRow="1" bandRow="1">
                <a:tableStyleId>{5C22544A-7EE6-4342-B048-85BDC9FD1C3A}</a:tableStyleId>
              </a:tblPr>
              <a:tblGrid>
                <a:gridCol w="966178">
                  <a:extLst>
                    <a:ext uri="{9D8B030D-6E8A-4147-A177-3AD203B41FA5}">
                      <a16:colId xmlns:a16="http://schemas.microsoft.com/office/drawing/2014/main" val="2495516167"/>
                    </a:ext>
                  </a:extLst>
                </a:gridCol>
                <a:gridCol w="1255486">
                  <a:extLst>
                    <a:ext uri="{9D8B030D-6E8A-4147-A177-3AD203B41FA5}">
                      <a16:colId xmlns:a16="http://schemas.microsoft.com/office/drawing/2014/main" val="4030051824"/>
                    </a:ext>
                  </a:extLst>
                </a:gridCol>
                <a:gridCol w="1451996">
                  <a:extLst>
                    <a:ext uri="{9D8B030D-6E8A-4147-A177-3AD203B41FA5}">
                      <a16:colId xmlns:a16="http://schemas.microsoft.com/office/drawing/2014/main" val="2472283460"/>
                    </a:ext>
                  </a:extLst>
                </a:gridCol>
                <a:gridCol w="1724928">
                  <a:extLst>
                    <a:ext uri="{9D8B030D-6E8A-4147-A177-3AD203B41FA5}">
                      <a16:colId xmlns:a16="http://schemas.microsoft.com/office/drawing/2014/main" val="1635410001"/>
                    </a:ext>
                  </a:extLst>
                </a:gridCol>
                <a:gridCol w="5980611">
                  <a:extLst>
                    <a:ext uri="{9D8B030D-6E8A-4147-A177-3AD203B41FA5}">
                      <a16:colId xmlns:a16="http://schemas.microsoft.com/office/drawing/2014/main" val="1832062759"/>
                    </a:ext>
                  </a:extLst>
                </a:gridCol>
              </a:tblGrid>
              <a:tr h="370840">
                <a:tc>
                  <a:txBody>
                    <a:bodyPr/>
                    <a:lstStyle/>
                    <a:p>
                      <a:r>
                        <a:rPr lang="en-IN"/>
                        <a:t>Bit</a:t>
                      </a:r>
                    </a:p>
                  </a:txBody>
                  <a:tcPr/>
                </a:tc>
                <a:tc>
                  <a:txBody>
                    <a:bodyPr/>
                    <a:lstStyle/>
                    <a:p>
                      <a:r>
                        <a:rPr lang="en-IN"/>
                        <a:t>Default</a:t>
                      </a:r>
                    </a:p>
                  </a:txBody>
                  <a:tcPr/>
                </a:tc>
                <a:tc>
                  <a:txBody>
                    <a:bodyPr/>
                    <a:lstStyle/>
                    <a:p>
                      <a:r>
                        <a:rPr lang="en-IN"/>
                        <a:t>Attribute</a:t>
                      </a:r>
                    </a:p>
                  </a:txBody>
                  <a:tcPr/>
                </a:tc>
                <a:tc>
                  <a:txBody>
                    <a:bodyPr/>
                    <a:lstStyle/>
                    <a:p>
                      <a:r>
                        <a:rPr lang="en-IN"/>
                        <a:t>Required</a:t>
                      </a:r>
                    </a:p>
                  </a:txBody>
                  <a:tcPr/>
                </a:tc>
                <a:tc>
                  <a:txBody>
                    <a:bodyPr/>
                    <a:lstStyle/>
                    <a:p>
                      <a:r>
                        <a:rPr lang="en-IN"/>
                        <a:t>Description</a:t>
                      </a:r>
                    </a:p>
                  </a:txBody>
                  <a:tcPr/>
                </a:tc>
                <a:extLst>
                  <a:ext uri="{0D108BD9-81ED-4DB2-BD59-A6C34878D82A}">
                    <a16:rowId xmlns:a16="http://schemas.microsoft.com/office/drawing/2014/main" val="544797396"/>
                  </a:ext>
                </a:extLst>
              </a:tr>
              <a:tr h="370840">
                <a:tc>
                  <a:txBody>
                    <a:bodyPr/>
                    <a:lstStyle/>
                    <a:p>
                      <a:r>
                        <a:rPr lang="en-IN"/>
                        <a:t>[7:6]</a:t>
                      </a:r>
                    </a:p>
                  </a:txBody>
                  <a:tcPr/>
                </a:tc>
                <a:tc>
                  <a:txBody>
                    <a:bodyPr/>
                    <a:lstStyle/>
                    <a:p>
                      <a:r>
                        <a:rPr lang="en-IN"/>
                        <a:t>0h</a:t>
                      </a:r>
                    </a:p>
                  </a:txBody>
                  <a:tcPr/>
                </a:tc>
                <a:tc>
                  <a:txBody>
                    <a:bodyPr/>
                    <a:lstStyle/>
                    <a:p>
                      <a:r>
                        <a:rPr lang="en-IN"/>
                        <a:t>N/A</a:t>
                      </a:r>
                    </a:p>
                  </a:txBody>
                  <a:tcPr/>
                </a:tc>
                <a:tc>
                  <a:txBody>
                    <a:bodyPr/>
                    <a:lstStyle/>
                    <a:p>
                      <a:r>
                        <a:rPr lang="en-IN"/>
                        <a:t>N/A</a:t>
                      </a:r>
                    </a:p>
                  </a:txBody>
                  <a:tcPr/>
                </a:tc>
                <a:tc>
                  <a:txBody>
                    <a:bodyPr/>
                    <a:lstStyle/>
                    <a:p>
                      <a:r>
                        <a:rPr lang="en-IN"/>
                        <a:t>reserved</a:t>
                      </a:r>
                    </a:p>
                  </a:txBody>
                  <a:tcPr/>
                </a:tc>
                <a:extLst>
                  <a:ext uri="{0D108BD9-81ED-4DB2-BD59-A6C34878D82A}">
                    <a16:rowId xmlns:a16="http://schemas.microsoft.com/office/drawing/2014/main" val="2853566893"/>
                  </a:ext>
                </a:extLst>
              </a:tr>
              <a:tr h="370840">
                <a:tc>
                  <a:txBody>
                    <a:bodyPr/>
                    <a:lstStyle/>
                    <a:p>
                      <a:r>
                        <a:rPr lang="en-IN"/>
                        <a:t>[5:0]</a:t>
                      </a:r>
                    </a:p>
                  </a:txBody>
                  <a:tcPr/>
                </a:tc>
                <a:tc>
                  <a:txBody>
                    <a:bodyPr/>
                    <a:lstStyle/>
                    <a:p>
                      <a:r>
                        <a:rPr lang="en-IN"/>
                        <a:t>0h</a:t>
                      </a:r>
                    </a:p>
                  </a:txBody>
                  <a:tcPr/>
                </a:tc>
                <a:tc>
                  <a:txBody>
                    <a:bodyPr/>
                    <a:lstStyle/>
                    <a:p>
                      <a:r>
                        <a:rPr lang="en-IN"/>
                        <a:t>level</a:t>
                      </a:r>
                    </a:p>
                  </a:txBody>
                  <a:tcPr/>
                </a:tc>
                <a:tc>
                  <a:txBody>
                    <a:bodyPr/>
                    <a:lstStyle/>
                    <a:p>
                      <a:r>
                        <a:rPr lang="en-IN"/>
                        <a:t>PCIe</a:t>
                      </a:r>
                    </a:p>
                  </a:txBody>
                  <a:tcPr/>
                </a:tc>
                <a:tc>
                  <a:txBody>
                    <a:bodyPr/>
                    <a:lstStyle/>
                    <a:p>
                      <a:r>
                        <a:rPr lang="en-US" b="0"/>
                        <a:t>For 8/16/32 GT/s, this field is </a:t>
                      </a:r>
                      <a:r>
                        <a:rPr lang="en-US" b="0" err="1"/>
                        <a:t>LocalTxPresetCoefficients</a:t>
                      </a:r>
                      <a:r>
                        <a:rPr lang="en-US" b="0"/>
                        <a:t>[17:12], representing the C+1 (post-cursor) coefficient within </a:t>
                      </a:r>
                      <a:r>
                        <a:rPr lang="en-US" b="0" err="1"/>
                        <a:t>LocalTxPresetCoefficients</a:t>
                      </a:r>
                      <a:r>
                        <a:rPr lang="en-US" b="0"/>
                        <a:t>[17:0].</a:t>
                      </a:r>
                    </a:p>
                    <a:p>
                      <a:r>
                        <a:rPr lang="en-US" b="0"/>
                        <a:t>For PCIe 64 GT/s and higher, it is LocalTxPresetCoefficients_Cplus1[5:0], one of four coefficients (C-2, C-1, C0, C+1) returned after a </a:t>
                      </a:r>
                      <a:r>
                        <a:rPr lang="en-US" b="0" err="1"/>
                        <a:t>GetLocalPresetCoefficients</a:t>
                      </a:r>
                      <a:r>
                        <a:rPr lang="en-US" b="0"/>
                        <a:t> request.</a:t>
                      </a:r>
                    </a:p>
                    <a:p>
                      <a:r>
                        <a:rPr lang="en-US" b="0"/>
                        <a:t>The MAC drives this value on TxDeemph_Cplus1 when applying the preset, and it is updated only by PHYs that support dynamic preset coefficient updates.</a:t>
                      </a:r>
                    </a:p>
                    <a:p>
                      <a:endParaRPr lang="en-IN"/>
                    </a:p>
                  </a:txBody>
                  <a:tcPr/>
                </a:tc>
                <a:extLst>
                  <a:ext uri="{0D108BD9-81ED-4DB2-BD59-A6C34878D82A}">
                    <a16:rowId xmlns:a16="http://schemas.microsoft.com/office/drawing/2014/main" val="3357985439"/>
                  </a:ext>
                </a:extLst>
              </a:tr>
            </a:tbl>
          </a:graphicData>
        </a:graphic>
      </p:graphicFrame>
    </p:spTree>
    <p:extLst>
      <p:ext uri="{BB962C8B-B14F-4D97-AF65-F5344CB8AC3E}">
        <p14:creationId xmlns:p14="http://schemas.microsoft.com/office/powerpoint/2010/main" val="31236629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34D2B-BE52-E386-EE8D-65288D3B60F7}"/>
              </a:ext>
            </a:extLst>
          </p:cNvPr>
          <p:cNvSpPr>
            <a:spLocks noGrp="1"/>
          </p:cNvSpPr>
          <p:nvPr>
            <p:ph type="title"/>
          </p:nvPr>
        </p:nvSpPr>
        <p:spPr/>
        <p:txBody>
          <a:bodyPr/>
          <a:lstStyle/>
          <a:p>
            <a:r>
              <a:rPr lang="en-IN"/>
              <a:t>Address 403h: Tx Status3</a:t>
            </a:r>
          </a:p>
        </p:txBody>
      </p:sp>
      <p:graphicFrame>
        <p:nvGraphicFramePr>
          <p:cNvPr id="4" name="Content Placeholder 3">
            <a:extLst>
              <a:ext uri="{FF2B5EF4-FFF2-40B4-BE49-F238E27FC236}">
                <a16:creationId xmlns:a16="http://schemas.microsoft.com/office/drawing/2014/main" id="{DE737884-D1D1-DEF5-74A6-34F3377D3B74}"/>
              </a:ext>
            </a:extLst>
          </p:cNvPr>
          <p:cNvGraphicFramePr>
            <a:graphicFrameLocks noGrp="1"/>
          </p:cNvGraphicFramePr>
          <p:nvPr>
            <p:ph idx="1"/>
            <p:extLst>
              <p:ext uri="{D42A27DB-BD31-4B8C-83A1-F6EECF244321}">
                <p14:modId xmlns:p14="http://schemas.microsoft.com/office/powerpoint/2010/main" val="2273948822"/>
              </p:ext>
            </p:extLst>
          </p:nvPr>
        </p:nvGraphicFramePr>
        <p:xfrm>
          <a:off x="1155700" y="2603500"/>
          <a:ext cx="8824910" cy="2479040"/>
        </p:xfrm>
        <a:graphic>
          <a:graphicData uri="http://schemas.openxmlformats.org/drawingml/2006/table">
            <a:tbl>
              <a:tblPr firstRow="1" bandRow="1">
                <a:tableStyleId>{5C22544A-7EE6-4342-B048-85BDC9FD1C3A}</a:tableStyleId>
              </a:tblPr>
              <a:tblGrid>
                <a:gridCol w="944033">
                  <a:extLst>
                    <a:ext uri="{9D8B030D-6E8A-4147-A177-3AD203B41FA5}">
                      <a16:colId xmlns:a16="http://schemas.microsoft.com/office/drawing/2014/main" val="2772840303"/>
                    </a:ext>
                  </a:extLst>
                </a:gridCol>
                <a:gridCol w="1075267">
                  <a:extLst>
                    <a:ext uri="{9D8B030D-6E8A-4147-A177-3AD203B41FA5}">
                      <a16:colId xmlns:a16="http://schemas.microsoft.com/office/drawing/2014/main" val="3424670569"/>
                    </a:ext>
                  </a:extLst>
                </a:gridCol>
                <a:gridCol w="1473200">
                  <a:extLst>
                    <a:ext uri="{9D8B030D-6E8A-4147-A177-3AD203B41FA5}">
                      <a16:colId xmlns:a16="http://schemas.microsoft.com/office/drawing/2014/main" val="2598991174"/>
                    </a:ext>
                  </a:extLst>
                </a:gridCol>
                <a:gridCol w="1244600">
                  <a:extLst>
                    <a:ext uri="{9D8B030D-6E8A-4147-A177-3AD203B41FA5}">
                      <a16:colId xmlns:a16="http://schemas.microsoft.com/office/drawing/2014/main" val="1205355599"/>
                    </a:ext>
                  </a:extLst>
                </a:gridCol>
                <a:gridCol w="4087810">
                  <a:extLst>
                    <a:ext uri="{9D8B030D-6E8A-4147-A177-3AD203B41FA5}">
                      <a16:colId xmlns:a16="http://schemas.microsoft.com/office/drawing/2014/main" val="2091219678"/>
                    </a:ext>
                  </a:extLst>
                </a:gridCol>
              </a:tblGrid>
              <a:tr h="370840">
                <a:tc>
                  <a:txBody>
                    <a:bodyPr/>
                    <a:lstStyle/>
                    <a:p>
                      <a:r>
                        <a:rPr lang="en-IN"/>
                        <a:t>Bit</a:t>
                      </a:r>
                    </a:p>
                  </a:txBody>
                  <a:tcPr/>
                </a:tc>
                <a:tc>
                  <a:txBody>
                    <a:bodyPr/>
                    <a:lstStyle/>
                    <a:p>
                      <a:r>
                        <a:rPr lang="en-IN"/>
                        <a:t>Default</a:t>
                      </a:r>
                    </a:p>
                  </a:txBody>
                  <a:tcPr/>
                </a:tc>
                <a:tc>
                  <a:txBody>
                    <a:bodyPr/>
                    <a:lstStyle/>
                    <a:p>
                      <a:r>
                        <a:rPr lang="en-IN"/>
                        <a:t>Attribute</a:t>
                      </a:r>
                    </a:p>
                  </a:txBody>
                  <a:tcPr/>
                </a:tc>
                <a:tc>
                  <a:txBody>
                    <a:bodyPr/>
                    <a:lstStyle/>
                    <a:p>
                      <a:r>
                        <a:rPr lang="en-IN"/>
                        <a:t>Required</a:t>
                      </a:r>
                    </a:p>
                  </a:txBody>
                  <a:tcPr/>
                </a:tc>
                <a:tc>
                  <a:txBody>
                    <a:bodyPr/>
                    <a:lstStyle/>
                    <a:p>
                      <a:r>
                        <a:rPr lang="en-IN"/>
                        <a:t>Description</a:t>
                      </a:r>
                    </a:p>
                  </a:txBody>
                  <a:tcPr/>
                </a:tc>
                <a:extLst>
                  <a:ext uri="{0D108BD9-81ED-4DB2-BD59-A6C34878D82A}">
                    <a16:rowId xmlns:a16="http://schemas.microsoft.com/office/drawing/2014/main" val="4042357891"/>
                  </a:ext>
                </a:extLst>
              </a:tr>
              <a:tr h="370840">
                <a:tc>
                  <a:txBody>
                    <a:bodyPr/>
                    <a:lstStyle/>
                    <a:p>
                      <a:r>
                        <a:rPr lang="en-IN"/>
                        <a:t>[7:6]</a:t>
                      </a:r>
                    </a:p>
                  </a:txBody>
                  <a:tcPr/>
                </a:tc>
                <a:tc>
                  <a:txBody>
                    <a:bodyPr/>
                    <a:lstStyle/>
                    <a:p>
                      <a:r>
                        <a:rPr lang="en-IN"/>
                        <a:t>0h</a:t>
                      </a:r>
                    </a:p>
                  </a:txBody>
                  <a:tcPr/>
                </a:tc>
                <a:tc>
                  <a:txBody>
                    <a:bodyPr/>
                    <a:lstStyle/>
                    <a:p>
                      <a:r>
                        <a:rPr lang="en-IN"/>
                        <a:t>N/A</a:t>
                      </a:r>
                    </a:p>
                  </a:txBody>
                  <a:tcPr/>
                </a:tc>
                <a:tc>
                  <a:txBody>
                    <a:bodyPr/>
                    <a:lstStyle/>
                    <a:p>
                      <a:r>
                        <a:rPr lang="en-IN"/>
                        <a:t>N/A</a:t>
                      </a:r>
                    </a:p>
                  </a:txBody>
                  <a:tcPr/>
                </a:tc>
                <a:tc>
                  <a:txBody>
                    <a:bodyPr/>
                    <a:lstStyle/>
                    <a:p>
                      <a:r>
                        <a:rPr lang="en-IN"/>
                        <a:t>reserved</a:t>
                      </a:r>
                    </a:p>
                  </a:txBody>
                  <a:tcPr/>
                </a:tc>
                <a:extLst>
                  <a:ext uri="{0D108BD9-81ED-4DB2-BD59-A6C34878D82A}">
                    <a16:rowId xmlns:a16="http://schemas.microsoft.com/office/drawing/2014/main" val="3416696961"/>
                  </a:ext>
                </a:extLst>
              </a:tr>
              <a:tr h="370840">
                <a:tc>
                  <a:txBody>
                    <a:bodyPr/>
                    <a:lstStyle/>
                    <a:p>
                      <a:r>
                        <a:rPr lang="en-IN"/>
                        <a:t>[5:0]</a:t>
                      </a:r>
                    </a:p>
                  </a:txBody>
                  <a:tcPr/>
                </a:tc>
                <a:tc>
                  <a:txBody>
                    <a:bodyPr/>
                    <a:lstStyle/>
                    <a:p>
                      <a:r>
                        <a:rPr lang="en-IN"/>
                        <a:t>0h</a:t>
                      </a:r>
                    </a:p>
                  </a:txBody>
                  <a:tcPr/>
                </a:tc>
                <a:tc>
                  <a:txBody>
                    <a:bodyPr/>
                    <a:lstStyle/>
                    <a:p>
                      <a:r>
                        <a:rPr lang="en-IN"/>
                        <a:t>level</a:t>
                      </a:r>
                    </a:p>
                  </a:txBody>
                  <a:tcPr/>
                </a:tc>
                <a:tc>
                  <a:txBody>
                    <a:bodyPr/>
                    <a:lstStyle/>
                    <a:p>
                      <a:r>
                        <a:rPr lang="en-IN" err="1"/>
                        <a:t>PCie</a:t>
                      </a:r>
                      <a:endParaRPr lang="en-IN"/>
                    </a:p>
                  </a:txBody>
                  <a:tcPr/>
                </a:tc>
                <a:tc>
                  <a:txBody>
                    <a:bodyPr/>
                    <a:lstStyle/>
                    <a:p>
                      <a:r>
                        <a:rPr lang="en-US" b="1" err="1"/>
                        <a:t>LocalFS</a:t>
                      </a:r>
                      <a:r>
                        <a:rPr lang="en-US"/>
                        <a:t>[5:0]: This field reflects the FS value for the PHY. These signals are only used by a PHY that requires dynamic preset coefficient updates. The FS value is valid for 8 GT/s.</a:t>
                      </a:r>
                      <a:endParaRPr lang="en-IN"/>
                    </a:p>
                  </a:txBody>
                  <a:tcPr/>
                </a:tc>
                <a:extLst>
                  <a:ext uri="{0D108BD9-81ED-4DB2-BD59-A6C34878D82A}">
                    <a16:rowId xmlns:a16="http://schemas.microsoft.com/office/drawing/2014/main" val="753507201"/>
                  </a:ext>
                </a:extLst>
              </a:tr>
            </a:tbl>
          </a:graphicData>
        </a:graphic>
      </p:graphicFrame>
    </p:spTree>
    <p:extLst>
      <p:ext uri="{BB962C8B-B14F-4D97-AF65-F5344CB8AC3E}">
        <p14:creationId xmlns:p14="http://schemas.microsoft.com/office/powerpoint/2010/main" val="2231334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78914-0BCE-C745-5BAF-23D17D7A1082}"/>
              </a:ext>
            </a:extLst>
          </p:cNvPr>
          <p:cNvSpPr>
            <a:spLocks noGrp="1"/>
          </p:cNvSpPr>
          <p:nvPr>
            <p:ph type="title"/>
          </p:nvPr>
        </p:nvSpPr>
        <p:spPr/>
        <p:txBody>
          <a:bodyPr/>
          <a:lstStyle/>
          <a:p>
            <a:r>
              <a:rPr lang="en-IN"/>
              <a:t>Address 404h: Tx Status4</a:t>
            </a:r>
          </a:p>
        </p:txBody>
      </p:sp>
      <p:graphicFrame>
        <p:nvGraphicFramePr>
          <p:cNvPr id="4" name="Content Placeholder 3">
            <a:extLst>
              <a:ext uri="{FF2B5EF4-FFF2-40B4-BE49-F238E27FC236}">
                <a16:creationId xmlns:a16="http://schemas.microsoft.com/office/drawing/2014/main" id="{18C7D36E-6B68-ECE0-8825-896B0C9903E1}"/>
              </a:ext>
            </a:extLst>
          </p:cNvPr>
          <p:cNvGraphicFramePr>
            <a:graphicFrameLocks noGrp="1"/>
          </p:cNvGraphicFramePr>
          <p:nvPr>
            <p:ph idx="1"/>
            <p:extLst>
              <p:ext uri="{D42A27DB-BD31-4B8C-83A1-F6EECF244321}">
                <p14:modId xmlns:p14="http://schemas.microsoft.com/office/powerpoint/2010/main" val="2540788281"/>
              </p:ext>
            </p:extLst>
          </p:nvPr>
        </p:nvGraphicFramePr>
        <p:xfrm>
          <a:off x="1155700" y="2603500"/>
          <a:ext cx="8824910" cy="2479040"/>
        </p:xfrm>
        <a:graphic>
          <a:graphicData uri="http://schemas.openxmlformats.org/drawingml/2006/table">
            <a:tbl>
              <a:tblPr firstRow="1" bandRow="1">
                <a:tableStyleId>{5C22544A-7EE6-4342-B048-85BDC9FD1C3A}</a:tableStyleId>
              </a:tblPr>
              <a:tblGrid>
                <a:gridCol w="1003300">
                  <a:extLst>
                    <a:ext uri="{9D8B030D-6E8A-4147-A177-3AD203B41FA5}">
                      <a16:colId xmlns:a16="http://schemas.microsoft.com/office/drawing/2014/main" val="1168465218"/>
                    </a:ext>
                  </a:extLst>
                </a:gridCol>
                <a:gridCol w="1363133">
                  <a:extLst>
                    <a:ext uri="{9D8B030D-6E8A-4147-A177-3AD203B41FA5}">
                      <a16:colId xmlns:a16="http://schemas.microsoft.com/office/drawing/2014/main" val="669159719"/>
                    </a:ext>
                  </a:extLst>
                </a:gridCol>
                <a:gridCol w="1270000">
                  <a:extLst>
                    <a:ext uri="{9D8B030D-6E8A-4147-A177-3AD203B41FA5}">
                      <a16:colId xmlns:a16="http://schemas.microsoft.com/office/drawing/2014/main" val="4277407263"/>
                    </a:ext>
                  </a:extLst>
                </a:gridCol>
                <a:gridCol w="1498600">
                  <a:extLst>
                    <a:ext uri="{9D8B030D-6E8A-4147-A177-3AD203B41FA5}">
                      <a16:colId xmlns:a16="http://schemas.microsoft.com/office/drawing/2014/main" val="1196549287"/>
                    </a:ext>
                  </a:extLst>
                </a:gridCol>
                <a:gridCol w="3689877">
                  <a:extLst>
                    <a:ext uri="{9D8B030D-6E8A-4147-A177-3AD203B41FA5}">
                      <a16:colId xmlns:a16="http://schemas.microsoft.com/office/drawing/2014/main" val="217228786"/>
                    </a:ext>
                  </a:extLst>
                </a:gridCol>
              </a:tblGrid>
              <a:tr h="370840">
                <a:tc>
                  <a:txBody>
                    <a:bodyPr/>
                    <a:lstStyle/>
                    <a:p>
                      <a:r>
                        <a:rPr lang="en-IN"/>
                        <a:t>Bit</a:t>
                      </a:r>
                    </a:p>
                  </a:txBody>
                  <a:tcPr/>
                </a:tc>
                <a:tc>
                  <a:txBody>
                    <a:bodyPr/>
                    <a:lstStyle/>
                    <a:p>
                      <a:r>
                        <a:rPr lang="en-IN"/>
                        <a:t>Default</a:t>
                      </a:r>
                    </a:p>
                  </a:txBody>
                  <a:tcPr/>
                </a:tc>
                <a:tc>
                  <a:txBody>
                    <a:bodyPr/>
                    <a:lstStyle/>
                    <a:p>
                      <a:r>
                        <a:rPr lang="en-IN"/>
                        <a:t>Attribute</a:t>
                      </a:r>
                    </a:p>
                  </a:txBody>
                  <a:tcPr/>
                </a:tc>
                <a:tc>
                  <a:txBody>
                    <a:bodyPr/>
                    <a:lstStyle/>
                    <a:p>
                      <a:r>
                        <a:rPr lang="en-IN"/>
                        <a:t>Required</a:t>
                      </a:r>
                    </a:p>
                  </a:txBody>
                  <a:tcPr/>
                </a:tc>
                <a:tc>
                  <a:txBody>
                    <a:bodyPr/>
                    <a:lstStyle/>
                    <a:p>
                      <a:r>
                        <a:rPr lang="en-IN"/>
                        <a:t>Description</a:t>
                      </a:r>
                    </a:p>
                  </a:txBody>
                  <a:tcPr/>
                </a:tc>
                <a:extLst>
                  <a:ext uri="{0D108BD9-81ED-4DB2-BD59-A6C34878D82A}">
                    <a16:rowId xmlns:a16="http://schemas.microsoft.com/office/drawing/2014/main" val="608457891"/>
                  </a:ext>
                </a:extLst>
              </a:tr>
              <a:tr h="370840">
                <a:tc>
                  <a:txBody>
                    <a:bodyPr/>
                    <a:lstStyle/>
                    <a:p>
                      <a:r>
                        <a:rPr lang="en-IN"/>
                        <a:t>[7:6]</a:t>
                      </a:r>
                    </a:p>
                  </a:txBody>
                  <a:tcPr/>
                </a:tc>
                <a:tc>
                  <a:txBody>
                    <a:bodyPr/>
                    <a:lstStyle/>
                    <a:p>
                      <a:r>
                        <a:rPr lang="en-IN"/>
                        <a:t>0h</a:t>
                      </a:r>
                    </a:p>
                  </a:txBody>
                  <a:tcPr/>
                </a:tc>
                <a:tc>
                  <a:txBody>
                    <a:bodyPr/>
                    <a:lstStyle/>
                    <a:p>
                      <a:r>
                        <a:rPr lang="en-IN"/>
                        <a:t>N/A</a:t>
                      </a:r>
                    </a:p>
                  </a:txBody>
                  <a:tcPr/>
                </a:tc>
                <a:tc>
                  <a:txBody>
                    <a:bodyPr/>
                    <a:lstStyle/>
                    <a:p>
                      <a:r>
                        <a:rPr lang="en-IN"/>
                        <a:t>N/A</a:t>
                      </a:r>
                    </a:p>
                  </a:txBody>
                  <a:tcPr/>
                </a:tc>
                <a:tc>
                  <a:txBody>
                    <a:bodyPr/>
                    <a:lstStyle/>
                    <a:p>
                      <a:r>
                        <a:rPr lang="en-IN"/>
                        <a:t>reserved</a:t>
                      </a:r>
                    </a:p>
                  </a:txBody>
                  <a:tcPr/>
                </a:tc>
                <a:extLst>
                  <a:ext uri="{0D108BD9-81ED-4DB2-BD59-A6C34878D82A}">
                    <a16:rowId xmlns:a16="http://schemas.microsoft.com/office/drawing/2014/main" val="2580059867"/>
                  </a:ext>
                </a:extLst>
              </a:tr>
              <a:tr h="370840">
                <a:tc>
                  <a:txBody>
                    <a:bodyPr/>
                    <a:lstStyle/>
                    <a:p>
                      <a:r>
                        <a:rPr lang="en-IN"/>
                        <a:t>[5:0]</a:t>
                      </a:r>
                    </a:p>
                  </a:txBody>
                  <a:tcPr/>
                </a:tc>
                <a:tc>
                  <a:txBody>
                    <a:bodyPr/>
                    <a:lstStyle/>
                    <a:p>
                      <a:r>
                        <a:rPr lang="en-IN"/>
                        <a:t>0h</a:t>
                      </a:r>
                    </a:p>
                  </a:txBody>
                  <a:tcPr/>
                </a:tc>
                <a:tc>
                  <a:txBody>
                    <a:bodyPr/>
                    <a:lstStyle/>
                    <a:p>
                      <a:r>
                        <a:rPr lang="en-IN"/>
                        <a:t>level</a:t>
                      </a:r>
                    </a:p>
                  </a:txBody>
                  <a:tcPr/>
                </a:tc>
                <a:tc>
                  <a:txBody>
                    <a:bodyPr/>
                    <a:lstStyle/>
                    <a:p>
                      <a:r>
                        <a:rPr lang="en-IN"/>
                        <a:t>PCIe</a:t>
                      </a:r>
                    </a:p>
                  </a:txBody>
                  <a:tcPr/>
                </a:tc>
                <a:tc>
                  <a:txBody>
                    <a:bodyPr/>
                    <a:lstStyle/>
                    <a:p>
                      <a:r>
                        <a:rPr lang="en-US" b="1" err="1"/>
                        <a:t>LocalLF</a:t>
                      </a:r>
                      <a:r>
                        <a:rPr lang="en-US"/>
                        <a:t>[5:0]: This field reflects the LF value for the PHY. This signal is only used by a PHY that requires dynamic preset coefficient updates. The LF value is valid for 8 GT/s.</a:t>
                      </a:r>
                      <a:endParaRPr lang="en-IN"/>
                    </a:p>
                  </a:txBody>
                  <a:tcPr/>
                </a:tc>
                <a:extLst>
                  <a:ext uri="{0D108BD9-81ED-4DB2-BD59-A6C34878D82A}">
                    <a16:rowId xmlns:a16="http://schemas.microsoft.com/office/drawing/2014/main" val="1692697391"/>
                  </a:ext>
                </a:extLst>
              </a:tr>
            </a:tbl>
          </a:graphicData>
        </a:graphic>
      </p:graphicFrame>
    </p:spTree>
    <p:extLst>
      <p:ext uri="{BB962C8B-B14F-4D97-AF65-F5344CB8AC3E}">
        <p14:creationId xmlns:p14="http://schemas.microsoft.com/office/powerpoint/2010/main" val="34447546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9E4A5-00E1-C676-AA78-BB4B3A224FA7}"/>
              </a:ext>
            </a:extLst>
          </p:cNvPr>
          <p:cNvSpPr>
            <a:spLocks noGrp="1"/>
          </p:cNvSpPr>
          <p:nvPr>
            <p:ph type="title"/>
          </p:nvPr>
        </p:nvSpPr>
        <p:spPr/>
        <p:txBody>
          <a:bodyPr/>
          <a:lstStyle/>
          <a:p>
            <a:r>
              <a:rPr lang="en-IN"/>
              <a:t>Address 405h: Tx Status5</a:t>
            </a:r>
          </a:p>
        </p:txBody>
      </p:sp>
      <p:graphicFrame>
        <p:nvGraphicFramePr>
          <p:cNvPr id="4" name="Content Placeholder 3">
            <a:extLst>
              <a:ext uri="{FF2B5EF4-FFF2-40B4-BE49-F238E27FC236}">
                <a16:creationId xmlns:a16="http://schemas.microsoft.com/office/drawing/2014/main" id="{F30D6519-D0F4-256A-44E1-A908CC197505}"/>
              </a:ext>
            </a:extLst>
          </p:cNvPr>
          <p:cNvGraphicFramePr>
            <a:graphicFrameLocks noGrp="1"/>
          </p:cNvGraphicFramePr>
          <p:nvPr>
            <p:ph idx="1"/>
            <p:extLst>
              <p:ext uri="{D42A27DB-BD31-4B8C-83A1-F6EECF244321}">
                <p14:modId xmlns:p14="http://schemas.microsoft.com/office/powerpoint/2010/main" val="705346308"/>
              </p:ext>
            </p:extLst>
          </p:nvPr>
        </p:nvGraphicFramePr>
        <p:xfrm>
          <a:off x="1155700" y="2603500"/>
          <a:ext cx="8824910" cy="2753360"/>
        </p:xfrm>
        <a:graphic>
          <a:graphicData uri="http://schemas.openxmlformats.org/drawingml/2006/table">
            <a:tbl>
              <a:tblPr firstRow="1" bandRow="1">
                <a:tableStyleId>{5C22544A-7EE6-4342-B048-85BDC9FD1C3A}</a:tableStyleId>
              </a:tblPr>
              <a:tblGrid>
                <a:gridCol w="1181100">
                  <a:extLst>
                    <a:ext uri="{9D8B030D-6E8A-4147-A177-3AD203B41FA5}">
                      <a16:colId xmlns:a16="http://schemas.microsoft.com/office/drawing/2014/main" val="2006531842"/>
                    </a:ext>
                  </a:extLst>
                </a:gridCol>
                <a:gridCol w="1329267">
                  <a:extLst>
                    <a:ext uri="{9D8B030D-6E8A-4147-A177-3AD203B41FA5}">
                      <a16:colId xmlns:a16="http://schemas.microsoft.com/office/drawing/2014/main" val="3200183747"/>
                    </a:ext>
                  </a:extLst>
                </a:gridCol>
                <a:gridCol w="1430866">
                  <a:extLst>
                    <a:ext uri="{9D8B030D-6E8A-4147-A177-3AD203B41FA5}">
                      <a16:colId xmlns:a16="http://schemas.microsoft.com/office/drawing/2014/main" val="1136649418"/>
                    </a:ext>
                  </a:extLst>
                </a:gridCol>
                <a:gridCol w="1481667">
                  <a:extLst>
                    <a:ext uri="{9D8B030D-6E8A-4147-A177-3AD203B41FA5}">
                      <a16:colId xmlns:a16="http://schemas.microsoft.com/office/drawing/2014/main" val="272212087"/>
                    </a:ext>
                  </a:extLst>
                </a:gridCol>
                <a:gridCol w="3402010">
                  <a:extLst>
                    <a:ext uri="{9D8B030D-6E8A-4147-A177-3AD203B41FA5}">
                      <a16:colId xmlns:a16="http://schemas.microsoft.com/office/drawing/2014/main" val="3967146808"/>
                    </a:ext>
                  </a:extLst>
                </a:gridCol>
              </a:tblGrid>
              <a:tr h="370840">
                <a:tc>
                  <a:txBody>
                    <a:bodyPr/>
                    <a:lstStyle/>
                    <a:p>
                      <a:r>
                        <a:rPr lang="en-IN"/>
                        <a:t>Bit</a:t>
                      </a:r>
                    </a:p>
                  </a:txBody>
                  <a:tcPr/>
                </a:tc>
                <a:tc>
                  <a:txBody>
                    <a:bodyPr/>
                    <a:lstStyle/>
                    <a:p>
                      <a:r>
                        <a:rPr lang="en-IN"/>
                        <a:t>Default</a:t>
                      </a:r>
                    </a:p>
                  </a:txBody>
                  <a:tcPr/>
                </a:tc>
                <a:tc>
                  <a:txBody>
                    <a:bodyPr/>
                    <a:lstStyle/>
                    <a:p>
                      <a:r>
                        <a:rPr lang="en-IN"/>
                        <a:t>Attribute</a:t>
                      </a:r>
                    </a:p>
                  </a:txBody>
                  <a:tcPr/>
                </a:tc>
                <a:tc>
                  <a:txBody>
                    <a:bodyPr/>
                    <a:lstStyle/>
                    <a:p>
                      <a:r>
                        <a:rPr lang="en-IN"/>
                        <a:t>Required</a:t>
                      </a:r>
                    </a:p>
                  </a:txBody>
                  <a:tcPr/>
                </a:tc>
                <a:tc>
                  <a:txBody>
                    <a:bodyPr/>
                    <a:lstStyle/>
                    <a:p>
                      <a:r>
                        <a:rPr lang="en-IN"/>
                        <a:t>Description</a:t>
                      </a:r>
                    </a:p>
                  </a:txBody>
                  <a:tcPr/>
                </a:tc>
                <a:extLst>
                  <a:ext uri="{0D108BD9-81ED-4DB2-BD59-A6C34878D82A}">
                    <a16:rowId xmlns:a16="http://schemas.microsoft.com/office/drawing/2014/main" val="4230916028"/>
                  </a:ext>
                </a:extLst>
              </a:tr>
              <a:tr h="370840">
                <a:tc>
                  <a:txBody>
                    <a:bodyPr/>
                    <a:lstStyle/>
                    <a:p>
                      <a:r>
                        <a:rPr lang="en-IN"/>
                        <a:t>[7:6]</a:t>
                      </a:r>
                    </a:p>
                  </a:txBody>
                  <a:tcPr/>
                </a:tc>
                <a:tc>
                  <a:txBody>
                    <a:bodyPr/>
                    <a:lstStyle/>
                    <a:p>
                      <a:r>
                        <a:rPr lang="en-IN"/>
                        <a:t>0h</a:t>
                      </a:r>
                    </a:p>
                  </a:txBody>
                  <a:tcPr/>
                </a:tc>
                <a:tc>
                  <a:txBody>
                    <a:bodyPr/>
                    <a:lstStyle/>
                    <a:p>
                      <a:r>
                        <a:rPr lang="en-IN"/>
                        <a:t>N/A</a:t>
                      </a:r>
                    </a:p>
                  </a:txBody>
                  <a:tcPr/>
                </a:tc>
                <a:tc>
                  <a:txBody>
                    <a:bodyPr/>
                    <a:lstStyle/>
                    <a:p>
                      <a:r>
                        <a:rPr lang="en-IN"/>
                        <a:t>N/A</a:t>
                      </a:r>
                    </a:p>
                  </a:txBody>
                  <a:tcPr/>
                </a:tc>
                <a:tc>
                  <a:txBody>
                    <a:bodyPr/>
                    <a:lstStyle/>
                    <a:p>
                      <a:r>
                        <a:rPr lang="en-IN"/>
                        <a:t>reserved</a:t>
                      </a:r>
                    </a:p>
                  </a:txBody>
                  <a:tcPr/>
                </a:tc>
                <a:extLst>
                  <a:ext uri="{0D108BD9-81ED-4DB2-BD59-A6C34878D82A}">
                    <a16:rowId xmlns:a16="http://schemas.microsoft.com/office/drawing/2014/main" val="296986017"/>
                  </a:ext>
                </a:extLst>
              </a:tr>
              <a:tr h="370840">
                <a:tc>
                  <a:txBody>
                    <a:bodyPr/>
                    <a:lstStyle/>
                    <a:p>
                      <a:r>
                        <a:rPr lang="en-IN"/>
                        <a:t>[5:0]</a:t>
                      </a:r>
                    </a:p>
                  </a:txBody>
                  <a:tcPr/>
                </a:tc>
                <a:tc>
                  <a:txBody>
                    <a:bodyPr/>
                    <a:lstStyle/>
                    <a:p>
                      <a:r>
                        <a:rPr lang="en-IN"/>
                        <a:t>0h</a:t>
                      </a:r>
                    </a:p>
                  </a:txBody>
                  <a:tcPr/>
                </a:tc>
                <a:tc>
                  <a:txBody>
                    <a:bodyPr/>
                    <a:lstStyle/>
                    <a:p>
                      <a:r>
                        <a:rPr lang="en-IN"/>
                        <a:t>level</a:t>
                      </a:r>
                    </a:p>
                  </a:txBody>
                  <a:tcPr/>
                </a:tc>
                <a:tc>
                  <a:txBody>
                    <a:bodyPr/>
                    <a:lstStyle/>
                    <a:p>
                      <a:r>
                        <a:rPr lang="en-IN"/>
                        <a:t>PCIe</a:t>
                      </a:r>
                    </a:p>
                  </a:txBody>
                  <a:tcPr/>
                </a:tc>
                <a:tc>
                  <a:txBody>
                    <a:bodyPr/>
                    <a:lstStyle/>
                    <a:p>
                      <a:r>
                        <a:rPr lang="en-US" b="1"/>
                        <a:t>LocalG4FS</a:t>
                      </a:r>
                      <a:r>
                        <a:rPr lang="en-US"/>
                        <a:t>[5:0]: This field reflects the FS value for the PHY. These signals are only used by a PHY that requires dynamic preset coefficient updates. The FS value is valid for 16 GT/s.</a:t>
                      </a:r>
                      <a:endParaRPr lang="en-IN"/>
                    </a:p>
                  </a:txBody>
                  <a:tcPr/>
                </a:tc>
                <a:extLst>
                  <a:ext uri="{0D108BD9-81ED-4DB2-BD59-A6C34878D82A}">
                    <a16:rowId xmlns:a16="http://schemas.microsoft.com/office/drawing/2014/main" val="2954085878"/>
                  </a:ext>
                </a:extLst>
              </a:tr>
            </a:tbl>
          </a:graphicData>
        </a:graphic>
      </p:graphicFrame>
    </p:spTree>
    <p:extLst>
      <p:ext uri="{BB962C8B-B14F-4D97-AF65-F5344CB8AC3E}">
        <p14:creationId xmlns:p14="http://schemas.microsoft.com/office/powerpoint/2010/main" val="41424156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DD7B6-2C4F-D4F2-4728-12F557CEB39E}"/>
              </a:ext>
            </a:extLst>
          </p:cNvPr>
          <p:cNvSpPr>
            <a:spLocks noGrp="1"/>
          </p:cNvSpPr>
          <p:nvPr>
            <p:ph type="title"/>
          </p:nvPr>
        </p:nvSpPr>
        <p:spPr/>
        <p:txBody>
          <a:bodyPr/>
          <a:lstStyle/>
          <a:p>
            <a:r>
              <a:rPr lang="en-IN"/>
              <a:t>Address 406h: Tx Status6</a:t>
            </a:r>
          </a:p>
        </p:txBody>
      </p:sp>
      <p:graphicFrame>
        <p:nvGraphicFramePr>
          <p:cNvPr id="4" name="Content Placeholder 3">
            <a:extLst>
              <a:ext uri="{FF2B5EF4-FFF2-40B4-BE49-F238E27FC236}">
                <a16:creationId xmlns:a16="http://schemas.microsoft.com/office/drawing/2014/main" id="{C3FA4043-2025-6707-EFE3-BE438E4E9F57}"/>
              </a:ext>
            </a:extLst>
          </p:cNvPr>
          <p:cNvGraphicFramePr>
            <a:graphicFrameLocks noGrp="1"/>
          </p:cNvGraphicFramePr>
          <p:nvPr>
            <p:ph idx="1"/>
            <p:extLst>
              <p:ext uri="{D42A27DB-BD31-4B8C-83A1-F6EECF244321}">
                <p14:modId xmlns:p14="http://schemas.microsoft.com/office/powerpoint/2010/main" val="738099602"/>
              </p:ext>
            </p:extLst>
          </p:nvPr>
        </p:nvGraphicFramePr>
        <p:xfrm>
          <a:off x="1155700" y="2603500"/>
          <a:ext cx="8824910" cy="2753360"/>
        </p:xfrm>
        <a:graphic>
          <a:graphicData uri="http://schemas.openxmlformats.org/drawingml/2006/table">
            <a:tbl>
              <a:tblPr firstRow="1" bandRow="1">
                <a:tableStyleId>{5C22544A-7EE6-4342-B048-85BDC9FD1C3A}</a:tableStyleId>
              </a:tblPr>
              <a:tblGrid>
                <a:gridCol w="859367">
                  <a:extLst>
                    <a:ext uri="{9D8B030D-6E8A-4147-A177-3AD203B41FA5}">
                      <a16:colId xmlns:a16="http://schemas.microsoft.com/office/drawing/2014/main" val="349608250"/>
                    </a:ext>
                  </a:extLst>
                </a:gridCol>
                <a:gridCol w="1202266">
                  <a:extLst>
                    <a:ext uri="{9D8B030D-6E8A-4147-A177-3AD203B41FA5}">
                      <a16:colId xmlns:a16="http://schemas.microsoft.com/office/drawing/2014/main" val="3326850102"/>
                    </a:ext>
                  </a:extLst>
                </a:gridCol>
                <a:gridCol w="1413934">
                  <a:extLst>
                    <a:ext uri="{9D8B030D-6E8A-4147-A177-3AD203B41FA5}">
                      <a16:colId xmlns:a16="http://schemas.microsoft.com/office/drawing/2014/main" val="3841713417"/>
                    </a:ext>
                  </a:extLst>
                </a:gridCol>
                <a:gridCol w="1761066">
                  <a:extLst>
                    <a:ext uri="{9D8B030D-6E8A-4147-A177-3AD203B41FA5}">
                      <a16:colId xmlns:a16="http://schemas.microsoft.com/office/drawing/2014/main" val="3980392846"/>
                    </a:ext>
                  </a:extLst>
                </a:gridCol>
                <a:gridCol w="3588277">
                  <a:extLst>
                    <a:ext uri="{9D8B030D-6E8A-4147-A177-3AD203B41FA5}">
                      <a16:colId xmlns:a16="http://schemas.microsoft.com/office/drawing/2014/main" val="3706308998"/>
                    </a:ext>
                  </a:extLst>
                </a:gridCol>
              </a:tblGrid>
              <a:tr h="370840">
                <a:tc>
                  <a:txBody>
                    <a:bodyPr/>
                    <a:lstStyle/>
                    <a:p>
                      <a:r>
                        <a:rPr lang="en-IN"/>
                        <a:t>Bit</a:t>
                      </a:r>
                    </a:p>
                  </a:txBody>
                  <a:tcPr/>
                </a:tc>
                <a:tc>
                  <a:txBody>
                    <a:bodyPr/>
                    <a:lstStyle/>
                    <a:p>
                      <a:r>
                        <a:rPr lang="en-IN"/>
                        <a:t>Default</a:t>
                      </a:r>
                    </a:p>
                  </a:txBody>
                  <a:tcPr/>
                </a:tc>
                <a:tc>
                  <a:txBody>
                    <a:bodyPr/>
                    <a:lstStyle/>
                    <a:p>
                      <a:r>
                        <a:rPr lang="en-IN"/>
                        <a:t>Attribute</a:t>
                      </a:r>
                    </a:p>
                  </a:txBody>
                  <a:tcPr/>
                </a:tc>
                <a:tc>
                  <a:txBody>
                    <a:bodyPr/>
                    <a:lstStyle/>
                    <a:p>
                      <a:r>
                        <a:rPr lang="en-IN"/>
                        <a:t>Required</a:t>
                      </a:r>
                    </a:p>
                  </a:txBody>
                  <a:tcPr/>
                </a:tc>
                <a:tc>
                  <a:txBody>
                    <a:bodyPr/>
                    <a:lstStyle/>
                    <a:p>
                      <a:r>
                        <a:rPr lang="en-IN"/>
                        <a:t>Description</a:t>
                      </a:r>
                    </a:p>
                  </a:txBody>
                  <a:tcPr/>
                </a:tc>
                <a:extLst>
                  <a:ext uri="{0D108BD9-81ED-4DB2-BD59-A6C34878D82A}">
                    <a16:rowId xmlns:a16="http://schemas.microsoft.com/office/drawing/2014/main" val="1254719689"/>
                  </a:ext>
                </a:extLst>
              </a:tr>
              <a:tr h="370840">
                <a:tc>
                  <a:txBody>
                    <a:bodyPr/>
                    <a:lstStyle/>
                    <a:p>
                      <a:r>
                        <a:rPr lang="en-IN"/>
                        <a:t>[7:6]</a:t>
                      </a:r>
                    </a:p>
                  </a:txBody>
                  <a:tcPr/>
                </a:tc>
                <a:tc>
                  <a:txBody>
                    <a:bodyPr/>
                    <a:lstStyle/>
                    <a:p>
                      <a:r>
                        <a:rPr lang="en-IN"/>
                        <a:t>0h</a:t>
                      </a:r>
                    </a:p>
                  </a:txBody>
                  <a:tcPr/>
                </a:tc>
                <a:tc>
                  <a:txBody>
                    <a:bodyPr/>
                    <a:lstStyle/>
                    <a:p>
                      <a:r>
                        <a:rPr lang="en-IN"/>
                        <a:t>N/A</a:t>
                      </a:r>
                    </a:p>
                  </a:txBody>
                  <a:tcPr/>
                </a:tc>
                <a:tc>
                  <a:txBody>
                    <a:bodyPr/>
                    <a:lstStyle/>
                    <a:p>
                      <a:r>
                        <a:rPr lang="en-IN"/>
                        <a:t>N/A</a:t>
                      </a:r>
                    </a:p>
                  </a:txBody>
                  <a:tcPr/>
                </a:tc>
                <a:tc>
                  <a:txBody>
                    <a:bodyPr/>
                    <a:lstStyle/>
                    <a:p>
                      <a:r>
                        <a:rPr lang="en-IN"/>
                        <a:t>reserved</a:t>
                      </a:r>
                    </a:p>
                  </a:txBody>
                  <a:tcPr/>
                </a:tc>
                <a:extLst>
                  <a:ext uri="{0D108BD9-81ED-4DB2-BD59-A6C34878D82A}">
                    <a16:rowId xmlns:a16="http://schemas.microsoft.com/office/drawing/2014/main" val="556985381"/>
                  </a:ext>
                </a:extLst>
              </a:tr>
              <a:tr h="370840">
                <a:tc>
                  <a:txBody>
                    <a:bodyPr/>
                    <a:lstStyle/>
                    <a:p>
                      <a:r>
                        <a:rPr lang="en-IN"/>
                        <a:t>[5:0]</a:t>
                      </a:r>
                    </a:p>
                  </a:txBody>
                  <a:tcPr/>
                </a:tc>
                <a:tc>
                  <a:txBody>
                    <a:bodyPr/>
                    <a:lstStyle/>
                    <a:p>
                      <a:r>
                        <a:rPr lang="en-IN"/>
                        <a:t>0h</a:t>
                      </a:r>
                    </a:p>
                  </a:txBody>
                  <a:tcPr/>
                </a:tc>
                <a:tc>
                  <a:txBody>
                    <a:bodyPr/>
                    <a:lstStyle/>
                    <a:p>
                      <a:r>
                        <a:rPr lang="en-IN"/>
                        <a:t>level</a:t>
                      </a:r>
                    </a:p>
                  </a:txBody>
                  <a:tcPr/>
                </a:tc>
                <a:tc>
                  <a:txBody>
                    <a:bodyPr/>
                    <a:lstStyle/>
                    <a:p>
                      <a:r>
                        <a:rPr lang="en-IN"/>
                        <a:t>PCIe</a:t>
                      </a:r>
                    </a:p>
                  </a:txBody>
                  <a:tcPr/>
                </a:tc>
                <a:tc>
                  <a:txBody>
                    <a:bodyPr/>
                    <a:lstStyle/>
                    <a:p>
                      <a:r>
                        <a:rPr lang="en-US" b="1"/>
                        <a:t>LocalG4LF</a:t>
                      </a:r>
                      <a:r>
                        <a:rPr lang="en-US"/>
                        <a:t>[5:0]: This field reflects the LF value for the PHY. This signal is only used by a PHY that requires dynamic preset coefficient updates. The LF value is valid for 16 GT/s.</a:t>
                      </a:r>
                      <a:endParaRPr lang="en-IN"/>
                    </a:p>
                  </a:txBody>
                  <a:tcPr/>
                </a:tc>
                <a:extLst>
                  <a:ext uri="{0D108BD9-81ED-4DB2-BD59-A6C34878D82A}">
                    <a16:rowId xmlns:a16="http://schemas.microsoft.com/office/drawing/2014/main" val="2300851922"/>
                  </a:ext>
                </a:extLst>
              </a:tr>
            </a:tbl>
          </a:graphicData>
        </a:graphic>
      </p:graphicFrame>
    </p:spTree>
    <p:extLst>
      <p:ext uri="{BB962C8B-B14F-4D97-AF65-F5344CB8AC3E}">
        <p14:creationId xmlns:p14="http://schemas.microsoft.com/office/powerpoint/2010/main" val="14369608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9D181-7B76-C452-B55D-744F5F915C2A}"/>
              </a:ext>
            </a:extLst>
          </p:cNvPr>
          <p:cNvSpPr>
            <a:spLocks noGrp="1"/>
          </p:cNvSpPr>
          <p:nvPr>
            <p:ph type="title"/>
          </p:nvPr>
        </p:nvSpPr>
        <p:spPr/>
        <p:txBody>
          <a:bodyPr/>
          <a:lstStyle/>
          <a:p>
            <a:r>
              <a:rPr lang="en-IN"/>
              <a:t>Address 407h: Tx Status7</a:t>
            </a:r>
          </a:p>
        </p:txBody>
      </p:sp>
      <p:graphicFrame>
        <p:nvGraphicFramePr>
          <p:cNvPr id="4" name="Content Placeholder 3">
            <a:extLst>
              <a:ext uri="{FF2B5EF4-FFF2-40B4-BE49-F238E27FC236}">
                <a16:creationId xmlns:a16="http://schemas.microsoft.com/office/drawing/2014/main" id="{D7D4DCAF-01E6-24B5-D004-C39B0DF0B840}"/>
              </a:ext>
            </a:extLst>
          </p:cNvPr>
          <p:cNvGraphicFramePr>
            <a:graphicFrameLocks noGrp="1"/>
          </p:cNvGraphicFramePr>
          <p:nvPr>
            <p:ph idx="1"/>
            <p:extLst>
              <p:ext uri="{D42A27DB-BD31-4B8C-83A1-F6EECF244321}">
                <p14:modId xmlns:p14="http://schemas.microsoft.com/office/powerpoint/2010/main" val="2972822184"/>
              </p:ext>
            </p:extLst>
          </p:nvPr>
        </p:nvGraphicFramePr>
        <p:xfrm>
          <a:off x="1155700" y="2603500"/>
          <a:ext cx="9229271" cy="3571240"/>
        </p:xfrm>
        <a:graphic>
          <a:graphicData uri="http://schemas.openxmlformats.org/drawingml/2006/table">
            <a:tbl>
              <a:tblPr firstRow="1" bandRow="1">
                <a:tableStyleId>{5C22544A-7EE6-4342-B048-85BDC9FD1C3A}</a:tableStyleId>
              </a:tblPr>
              <a:tblGrid>
                <a:gridCol w="884767">
                  <a:extLst>
                    <a:ext uri="{9D8B030D-6E8A-4147-A177-3AD203B41FA5}">
                      <a16:colId xmlns:a16="http://schemas.microsoft.com/office/drawing/2014/main" val="4252826525"/>
                    </a:ext>
                  </a:extLst>
                </a:gridCol>
                <a:gridCol w="1024466">
                  <a:extLst>
                    <a:ext uri="{9D8B030D-6E8A-4147-A177-3AD203B41FA5}">
                      <a16:colId xmlns:a16="http://schemas.microsoft.com/office/drawing/2014/main" val="898198265"/>
                    </a:ext>
                  </a:extLst>
                </a:gridCol>
                <a:gridCol w="1439334">
                  <a:extLst>
                    <a:ext uri="{9D8B030D-6E8A-4147-A177-3AD203B41FA5}">
                      <a16:colId xmlns:a16="http://schemas.microsoft.com/office/drawing/2014/main" val="2987321190"/>
                    </a:ext>
                  </a:extLst>
                </a:gridCol>
                <a:gridCol w="1236133">
                  <a:extLst>
                    <a:ext uri="{9D8B030D-6E8A-4147-A177-3AD203B41FA5}">
                      <a16:colId xmlns:a16="http://schemas.microsoft.com/office/drawing/2014/main" val="231728976"/>
                    </a:ext>
                  </a:extLst>
                </a:gridCol>
                <a:gridCol w="4644571">
                  <a:extLst>
                    <a:ext uri="{9D8B030D-6E8A-4147-A177-3AD203B41FA5}">
                      <a16:colId xmlns:a16="http://schemas.microsoft.com/office/drawing/2014/main" val="1550812430"/>
                    </a:ext>
                  </a:extLst>
                </a:gridCol>
              </a:tblGrid>
              <a:tr h="370840">
                <a:tc>
                  <a:txBody>
                    <a:bodyPr/>
                    <a:lstStyle/>
                    <a:p>
                      <a:r>
                        <a:rPr lang="en-IN"/>
                        <a:t>Bit</a:t>
                      </a:r>
                    </a:p>
                  </a:txBody>
                  <a:tcPr/>
                </a:tc>
                <a:tc>
                  <a:txBody>
                    <a:bodyPr/>
                    <a:lstStyle/>
                    <a:p>
                      <a:r>
                        <a:rPr lang="en-IN"/>
                        <a:t>Default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a:t>Attribute</a:t>
                      </a:r>
                    </a:p>
                    <a:p>
                      <a:endParaRPr lang="en-IN"/>
                    </a:p>
                  </a:txBody>
                  <a:tcPr/>
                </a:tc>
                <a:tc>
                  <a:txBody>
                    <a:bodyPr/>
                    <a:lstStyle/>
                    <a:p>
                      <a:r>
                        <a:rPr lang="en-IN"/>
                        <a:t>Required</a:t>
                      </a:r>
                    </a:p>
                  </a:txBody>
                  <a:tcPr/>
                </a:tc>
                <a:tc>
                  <a:txBody>
                    <a:bodyPr/>
                    <a:lstStyle/>
                    <a:p>
                      <a:r>
                        <a:rPr lang="en-IN"/>
                        <a:t>Description</a:t>
                      </a:r>
                    </a:p>
                  </a:txBody>
                  <a:tcPr/>
                </a:tc>
                <a:extLst>
                  <a:ext uri="{0D108BD9-81ED-4DB2-BD59-A6C34878D82A}">
                    <a16:rowId xmlns:a16="http://schemas.microsoft.com/office/drawing/2014/main" val="1177591716"/>
                  </a:ext>
                </a:extLst>
              </a:tr>
              <a:tr h="370840">
                <a:tc>
                  <a:txBody>
                    <a:bodyPr/>
                    <a:lstStyle/>
                    <a:p>
                      <a:r>
                        <a:rPr lang="en-IN"/>
                        <a:t>[7:6]</a:t>
                      </a:r>
                    </a:p>
                  </a:txBody>
                  <a:tcPr/>
                </a:tc>
                <a:tc>
                  <a:txBody>
                    <a:bodyPr/>
                    <a:lstStyle/>
                    <a:p>
                      <a:r>
                        <a:rPr lang="en-IN"/>
                        <a:t>0h</a:t>
                      </a:r>
                    </a:p>
                  </a:txBody>
                  <a:tcPr/>
                </a:tc>
                <a:tc>
                  <a:txBody>
                    <a:bodyPr/>
                    <a:lstStyle/>
                    <a:p>
                      <a:r>
                        <a:rPr lang="en-IN"/>
                        <a:t>N/A</a:t>
                      </a:r>
                    </a:p>
                  </a:txBody>
                  <a:tcPr/>
                </a:tc>
                <a:tc>
                  <a:txBody>
                    <a:bodyPr/>
                    <a:lstStyle/>
                    <a:p>
                      <a:r>
                        <a:rPr lang="en-IN"/>
                        <a:t>N/A</a:t>
                      </a:r>
                    </a:p>
                  </a:txBody>
                  <a:tcPr/>
                </a:tc>
                <a:tc>
                  <a:txBody>
                    <a:bodyPr/>
                    <a:lstStyle/>
                    <a:p>
                      <a:r>
                        <a:rPr lang="en-IN"/>
                        <a:t>reserved</a:t>
                      </a:r>
                    </a:p>
                  </a:txBody>
                  <a:tcPr/>
                </a:tc>
                <a:extLst>
                  <a:ext uri="{0D108BD9-81ED-4DB2-BD59-A6C34878D82A}">
                    <a16:rowId xmlns:a16="http://schemas.microsoft.com/office/drawing/2014/main" val="589317691"/>
                  </a:ext>
                </a:extLst>
              </a:tr>
              <a:tr h="370840">
                <a:tc>
                  <a:txBody>
                    <a:bodyPr/>
                    <a:lstStyle/>
                    <a:p>
                      <a:r>
                        <a:rPr lang="en-IN"/>
                        <a:t>[5:0]</a:t>
                      </a:r>
                    </a:p>
                  </a:txBody>
                  <a:tcPr/>
                </a:tc>
                <a:tc>
                  <a:txBody>
                    <a:bodyPr/>
                    <a:lstStyle/>
                    <a:p>
                      <a:r>
                        <a:rPr lang="en-IN"/>
                        <a:t>0h</a:t>
                      </a:r>
                    </a:p>
                  </a:txBody>
                  <a:tcPr/>
                </a:tc>
                <a:tc>
                  <a:txBody>
                    <a:bodyPr/>
                    <a:lstStyle/>
                    <a:p>
                      <a:r>
                        <a:rPr lang="en-IN"/>
                        <a:t>level</a:t>
                      </a:r>
                    </a:p>
                  </a:txBody>
                  <a:tcPr/>
                </a:tc>
                <a:tc>
                  <a:txBody>
                    <a:bodyPr/>
                    <a:lstStyle/>
                    <a:p>
                      <a:r>
                        <a:rPr lang="en-IN"/>
                        <a:t>PCIe</a:t>
                      </a:r>
                    </a:p>
                  </a:txBody>
                  <a:tcPr/>
                </a:tc>
                <a:tc>
                  <a:txBody>
                    <a:bodyPr/>
                    <a:lstStyle/>
                    <a:p>
                      <a:r>
                        <a:rPr lang="en-US" b="1"/>
                        <a:t>LocalTxPresetCoefficients_Cminus2[5:0</a:t>
                      </a:r>
                      <a:r>
                        <a:rPr lang="en-US"/>
                        <a:t>]: This field is part of a set of four coefficients for the preset on the </a:t>
                      </a:r>
                      <a:r>
                        <a:rPr lang="en-US" err="1"/>
                        <a:t>LocalPresetIndex</a:t>
                      </a:r>
                      <a:r>
                        <a:rPr lang="en-US"/>
                        <a:t>[5:0] after a </a:t>
                      </a:r>
                      <a:r>
                        <a:rPr lang="en-US" err="1"/>
                        <a:t>GetLocalPresetCoefficients</a:t>
                      </a:r>
                      <a:r>
                        <a:rPr lang="en-US"/>
                        <a:t> request for 64 GT/s or 128 GT/s</a:t>
                      </a:r>
                    </a:p>
                    <a:p>
                      <a:r>
                        <a:rPr lang="en-US"/>
                        <a:t>This field is only updated by a PHY that requires dynamic preset coefficient updates</a:t>
                      </a:r>
                      <a:endParaRPr lang="en-IN"/>
                    </a:p>
                  </a:txBody>
                  <a:tcPr/>
                </a:tc>
                <a:extLst>
                  <a:ext uri="{0D108BD9-81ED-4DB2-BD59-A6C34878D82A}">
                    <a16:rowId xmlns:a16="http://schemas.microsoft.com/office/drawing/2014/main" val="996019765"/>
                  </a:ext>
                </a:extLst>
              </a:tr>
            </a:tbl>
          </a:graphicData>
        </a:graphic>
      </p:graphicFrame>
    </p:spTree>
    <p:extLst>
      <p:ext uri="{BB962C8B-B14F-4D97-AF65-F5344CB8AC3E}">
        <p14:creationId xmlns:p14="http://schemas.microsoft.com/office/powerpoint/2010/main" val="2049491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D53B5-3D4F-F905-B081-4E45EA18E976}"/>
              </a:ext>
            </a:extLst>
          </p:cNvPr>
          <p:cNvSpPr>
            <a:spLocks noGrp="1"/>
          </p:cNvSpPr>
          <p:nvPr>
            <p:ph type="title"/>
          </p:nvPr>
        </p:nvSpPr>
        <p:spPr/>
        <p:txBody>
          <a:bodyPr/>
          <a:lstStyle/>
          <a:p>
            <a:r>
              <a:rPr lang="en-IN"/>
              <a:t>Address 408h: Tx Status8</a:t>
            </a:r>
          </a:p>
        </p:txBody>
      </p:sp>
      <p:graphicFrame>
        <p:nvGraphicFramePr>
          <p:cNvPr id="4" name="Content Placeholder 3">
            <a:extLst>
              <a:ext uri="{FF2B5EF4-FFF2-40B4-BE49-F238E27FC236}">
                <a16:creationId xmlns:a16="http://schemas.microsoft.com/office/drawing/2014/main" id="{64942F97-0CC4-B702-14B4-9CD08B868F14}"/>
              </a:ext>
            </a:extLst>
          </p:cNvPr>
          <p:cNvGraphicFramePr>
            <a:graphicFrameLocks noGrp="1"/>
          </p:cNvGraphicFramePr>
          <p:nvPr>
            <p:ph idx="1"/>
            <p:extLst>
              <p:ext uri="{D42A27DB-BD31-4B8C-83A1-F6EECF244321}">
                <p14:modId xmlns:p14="http://schemas.microsoft.com/office/powerpoint/2010/main" val="79746063"/>
              </p:ext>
            </p:extLst>
          </p:nvPr>
        </p:nvGraphicFramePr>
        <p:xfrm>
          <a:off x="1155700" y="2603500"/>
          <a:ext cx="8824910" cy="2753360"/>
        </p:xfrm>
        <a:graphic>
          <a:graphicData uri="http://schemas.openxmlformats.org/drawingml/2006/table">
            <a:tbl>
              <a:tblPr firstRow="1" bandRow="1">
                <a:tableStyleId>{5C22544A-7EE6-4342-B048-85BDC9FD1C3A}</a:tableStyleId>
              </a:tblPr>
              <a:tblGrid>
                <a:gridCol w="1079500">
                  <a:extLst>
                    <a:ext uri="{9D8B030D-6E8A-4147-A177-3AD203B41FA5}">
                      <a16:colId xmlns:a16="http://schemas.microsoft.com/office/drawing/2014/main" val="2541196748"/>
                    </a:ext>
                  </a:extLst>
                </a:gridCol>
                <a:gridCol w="1244600">
                  <a:extLst>
                    <a:ext uri="{9D8B030D-6E8A-4147-A177-3AD203B41FA5}">
                      <a16:colId xmlns:a16="http://schemas.microsoft.com/office/drawing/2014/main" val="1089657669"/>
                    </a:ext>
                  </a:extLst>
                </a:gridCol>
                <a:gridCol w="1608667">
                  <a:extLst>
                    <a:ext uri="{9D8B030D-6E8A-4147-A177-3AD203B41FA5}">
                      <a16:colId xmlns:a16="http://schemas.microsoft.com/office/drawing/2014/main" val="1749252873"/>
                    </a:ext>
                  </a:extLst>
                </a:gridCol>
                <a:gridCol w="1236133">
                  <a:extLst>
                    <a:ext uri="{9D8B030D-6E8A-4147-A177-3AD203B41FA5}">
                      <a16:colId xmlns:a16="http://schemas.microsoft.com/office/drawing/2014/main" val="743733298"/>
                    </a:ext>
                  </a:extLst>
                </a:gridCol>
                <a:gridCol w="3656010">
                  <a:extLst>
                    <a:ext uri="{9D8B030D-6E8A-4147-A177-3AD203B41FA5}">
                      <a16:colId xmlns:a16="http://schemas.microsoft.com/office/drawing/2014/main" val="260339151"/>
                    </a:ext>
                  </a:extLst>
                </a:gridCol>
              </a:tblGrid>
              <a:tr h="370840">
                <a:tc>
                  <a:txBody>
                    <a:bodyPr/>
                    <a:lstStyle/>
                    <a:p>
                      <a:r>
                        <a:rPr lang="en-IN"/>
                        <a:t>Bit</a:t>
                      </a:r>
                    </a:p>
                  </a:txBody>
                  <a:tcPr/>
                </a:tc>
                <a:tc>
                  <a:txBody>
                    <a:bodyPr/>
                    <a:lstStyle/>
                    <a:p>
                      <a:r>
                        <a:rPr lang="en-IN"/>
                        <a:t>Default</a:t>
                      </a:r>
                    </a:p>
                  </a:txBody>
                  <a:tcPr/>
                </a:tc>
                <a:tc>
                  <a:txBody>
                    <a:bodyPr/>
                    <a:lstStyle/>
                    <a:p>
                      <a:r>
                        <a:rPr lang="en-IN"/>
                        <a:t>Attribute</a:t>
                      </a:r>
                    </a:p>
                  </a:txBody>
                  <a:tcPr/>
                </a:tc>
                <a:tc>
                  <a:txBody>
                    <a:bodyPr/>
                    <a:lstStyle/>
                    <a:p>
                      <a:r>
                        <a:rPr lang="en-IN"/>
                        <a:t>Required</a:t>
                      </a:r>
                    </a:p>
                  </a:txBody>
                  <a:tcPr/>
                </a:tc>
                <a:tc>
                  <a:txBody>
                    <a:bodyPr/>
                    <a:lstStyle/>
                    <a:p>
                      <a:r>
                        <a:rPr lang="en-IN"/>
                        <a:t>Description</a:t>
                      </a:r>
                    </a:p>
                  </a:txBody>
                  <a:tcPr/>
                </a:tc>
                <a:extLst>
                  <a:ext uri="{0D108BD9-81ED-4DB2-BD59-A6C34878D82A}">
                    <a16:rowId xmlns:a16="http://schemas.microsoft.com/office/drawing/2014/main" val="2372119921"/>
                  </a:ext>
                </a:extLst>
              </a:tr>
              <a:tr h="370840">
                <a:tc>
                  <a:txBody>
                    <a:bodyPr/>
                    <a:lstStyle/>
                    <a:p>
                      <a:r>
                        <a:rPr lang="en-IN"/>
                        <a:t>[7:6]</a:t>
                      </a:r>
                    </a:p>
                  </a:txBody>
                  <a:tcPr/>
                </a:tc>
                <a:tc>
                  <a:txBody>
                    <a:bodyPr/>
                    <a:lstStyle/>
                    <a:p>
                      <a:r>
                        <a:rPr lang="en-IN"/>
                        <a:t>0h</a:t>
                      </a:r>
                    </a:p>
                  </a:txBody>
                  <a:tcPr/>
                </a:tc>
                <a:tc>
                  <a:txBody>
                    <a:bodyPr/>
                    <a:lstStyle/>
                    <a:p>
                      <a:r>
                        <a:rPr lang="en-IN"/>
                        <a:t>N/A</a:t>
                      </a:r>
                    </a:p>
                  </a:txBody>
                  <a:tcPr/>
                </a:tc>
                <a:tc>
                  <a:txBody>
                    <a:bodyPr/>
                    <a:lstStyle/>
                    <a:p>
                      <a:r>
                        <a:rPr lang="en-IN"/>
                        <a:t>N/A</a:t>
                      </a:r>
                    </a:p>
                  </a:txBody>
                  <a:tcPr/>
                </a:tc>
                <a:tc>
                  <a:txBody>
                    <a:bodyPr/>
                    <a:lstStyle/>
                    <a:p>
                      <a:r>
                        <a:rPr lang="en-IN"/>
                        <a:t>reserved</a:t>
                      </a:r>
                    </a:p>
                  </a:txBody>
                  <a:tcPr/>
                </a:tc>
                <a:extLst>
                  <a:ext uri="{0D108BD9-81ED-4DB2-BD59-A6C34878D82A}">
                    <a16:rowId xmlns:a16="http://schemas.microsoft.com/office/drawing/2014/main" val="2314925369"/>
                  </a:ext>
                </a:extLst>
              </a:tr>
              <a:tr h="370840">
                <a:tc>
                  <a:txBody>
                    <a:bodyPr/>
                    <a:lstStyle/>
                    <a:p>
                      <a:r>
                        <a:rPr lang="en-IN"/>
                        <a:t>[5:0]</a:t>
                      </a:r>
                    </a:p>
                  </a:txBody>
                  <a:tcPr/>
                </a:tc>
                <a:tc>
                  <a:txBody>
                    <a:bodyPr/>
                    <a:lstStyle/>
                    <a:p>
                      <a:r>
                        <a:rPr lang="en-IN"/>
                        <a:t>0h</a:t>
                      </a:r>
                    </a:p>
                  </a:txBody>
                  <a:tcPr/>
                </a:tc>
                <a:tc>
                  <a:txBody>
                    <a:bodyPr/>
                    <a:lstStyle/>
                    <a:p>
                      <a:r>
                        <a:rPr lang="en-IN"/>
                        <a:t>level</a:t>
                      </a:r>
                    </a:p>
                  </a:txBody>
                  <a:tcPr/>
                </a:tc>
                <a:tc>
                  <a:txBody>
                    <a:bodyPr/>
                    <a:lstStyle/>
                    <a:p>
                      <a:r>
                        <a:rPr lang="en-IN"/>
                        <a:t>PCIe</a:t>
                      </a:r>
                    </a:p>
                  </a:txBody>
                  <a:tcPr/>
                </a:tc>
                <a:tc>
                  <a:txBody>
                    <a:bodyPr/>
                    <a:lstStyle/>
                    <a:p>
                      <a:r>
                        <a:rPr lang="en-US" b="1"/>
                        <a:t>LocalG6FS</a:t>
                      </a:r>
                      <a:r>
                        <a:rPr lang="en-US"/>
                        <a:t>[5:0]: This field reflects the FS value for the PHY. These signals are only used by a PHY that requires dynamic preset coefficient updates. The FS value is valid for 64 GT/s.</a:t>
                      </a:r>
                      <a:endParaRPr lang="en-IN"/>
                    </a:p>
                  </a:txBody>
                  <a:tcPr/>
                </a:tc>
                <a:extLst>
                  <a:ext uri="{0D108BD9-81ED-4DB2-BD59-A6C34878D82A}">
                    <a16:rowId xmlns:a16="http://schemas.microsoft.com/office/drawing/2014/main" val="2951861886"/>
                  </a:ext>
                </a:extLst>
              </a:tr>
            </a:tbl>
          </a:graphicData>
        </a:graphic>
      </p:graphicFrame>
    </p:spTree>
    <p:extLst>
      <p:ext uri="{BB962C8B-B14F-4D97-AF65-F5344CB8AC3E}">
        <p14:creationId xmlns:p14="http://schemas.microsoft.com/office/powerpoint/2010/main" val="3477186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EFB07-ADB9-548E-A002-6FB2ED9C8330}"/>
              </a:ext>
            </a:extLst>
          </p:cNvPr>
          <p:cNvSpPr>
            <a:spLocks noGrp="1"/>
          </p:cNvSpPr>
          <p:nvPr>
            <p:ph type="title"/>
          </p:nvPr>
        </p:nvSpPr>
        <p:spPr/>
        <p:txBody>
          <a:bodyPr/>
          <a:lstStyle/>
          <a:p>
            <a:r>
              <a:rPr lang="en-IN"/>
              <a:t>    Message bus address space</a:t>
            </a:r>
          </a:p>
        </p:txBody>
      </p:sp>
      <p:pic>
        <p:nvPicPr>
          <p:cNvPr id="9" name="Content Placeholder 8">
            <a:extLst>
              <a:ext uri="{FF2B5EF4-FFF2-40B4-BE49-F238E27FC236}">
                <a16:creationId xmlns:a16="http://schemas.microsoft.com/office/drawing/2014/main" id="{26D90417-FB44-B374-3A52-C62908184EE6}"/>
              </a:ext>
            </a:extLst>
          </p:cNvPr>
          <p:cNvPicPr>
            <a:picLocks noGrp="1" noChangeAspect="1"/>
          </p:cNvPicPr>
          <p:nvPr>
            <p:ph idx="1"/>
          </p:nvPr>
        </p:nvPicPr>
        <p:blipFill>
          <a:blip r:embed="rId2"/>
          <a:stretch>
            <a:fillRect/>
          </a:stretch>
        </p:blipFill>
        <p:spPr>
          <a:xfrm>
            <a:off x="1498600" y="2396067"/>
            <a:ext cx="8102600" cy="4233333"/>
          </a:xfrm>
          <a:prstGeom prst="rect">
            <a:avLst/>
          </a:prstGeom>
        </p:spPr>
      </p:pic>
    </p:spTree>
    <p:extLst>
      <p:ext uri="{BB962C8B-B14F-4D97-AF65-F5344CB8AC3E}">
        <p14:creationId xmlns:p14="http://schemas.microsoft.com/office/powerpoint/2010/main" val="2022050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B54D6-B2A2-F651-DA43-AC44FD6D5942}"/>
              </a:ext>
            </a:extLst>
          </p:cNvPr>
          <p:cNvSpPr>
            <a:spLocks noGrp="1"/>
          </p:cNvSpPr>
          <p:nvPr>
            <p:ph type="title"/>
          </p:nvPr>
        </p:nvSpPr>
        <p:spPr/>
        <p:txBody>
          <a:bodyPr/>
          <a:lstStyle/>
          <a:p>
            <a:r>
              <a:rPr lang="en-IN"/>
              <a:t>Address 409h: Tx Status9</a:t>
            </a:r>
          </a:p>
        </p:txBody>
      </p:sp>
      <p:graphicFrame>
        <p:nvGraphicFramePr>
          <p:cNvPr id="4" name="Content Placeholder 3">
            <a:extLst>
              <a:ext uri="{FF2B5EF4-FFF2-40B4-BE49-F238E27FC236}">
                <a16:creationId xmlns:a16="http://schemas.microsoft.com/office/drawing/2014/main" id="{3802C503-BD76-7D53-687F-219928840A4C}"/>
              </a:ext>
            </a:extLst>
          </p:cNvPr>
          <p:cNvGraphicFramePr>
            <a:graphicFrameLocks noGrp="1"/>
          </p:cNvGraphicFramePr>
          <p:nvPr>
            <p:ph idx="1"/>
            <p:extLst>
              <p:ext uri="{D42A27DB-BD31-4B8C-83A1-F6EECF244321}">
                <p14:modId xmlns:p14="http://schemas.microsoft.com/office/powerpoint/2010/main" val="2722912243"/>
              </p:ext>
            </p:extLst>
          </p:nvPr>
        </p:nvGraphicFramePr>
        <p:xfrm>
          <a:off x="1155700" y="2603500"/>
          <a:ext cx="8824910" cy="2479040"/>
        </p:xfrm>
        <a:graphic>
          <a:graphicData uri="http://schemas.openxmlformats.org/drawingml/2006/table">
            <a:tbl>
              <a:tblPr firstRow="1" bandRow="1">
                <a:tableStyleId>{5C22544A-7EE6-4342-B048-85BDC9FD1C3A}</a:tableStyleId>
              </a:tblPr>
              <a:tblGrid>
                <a:gridCol w="1113367">
                  <a:extLst>
                    <a:ext uri="{9D8B030D-6E8A-4147-A177-3AD203B41FA5}">
                      <a16:colId xmlns:a16="http://schemas.microsoft.com/office/drawing/2014/main" val="2938254322"/>
                    </a:ext>
                  </a:extLst>
                </a:gridCol>
                <a:gridCol w="973666">
                  <a:extLst>
                    <a:ext uri="{9D8B030D-6E8A-4147-A177-3AD203B41FA5}">
                      <a16:colId xmlns:a16="http://schemas.microsoft.com/office/drawing/2014/main" val="126067965"/>
                    </a:ext>
                  </a:extLst>
                </a:gridCol>
                <a:gridCol w="1905000">
                  <a:extLst>
                    <a:ext uri="{9D8B030D-6E8A-4147-A177-3AD203B41FA5}">
                      <a16:colId xmlns:a16="http://schemas.microsoft.com/office/drawing/2014/main" val="1207315942"/>
                    </a:ext>
                  </a:extLst>
                </a:gridCol>
                <a:gridCol w="1219200">
                  <a:extLst>
                    <a:ext uri="{9D8B030D-6E8A-4147-A177-3AD203B41FA5}">
                      <a16:colId xmlns:a16="http://schemas.microsoft.com/office/drawing/2014/main" val="708198548"/>
                    </a:ext>
                  </a:extLst>
                </a:gridCol>
                <a:gridCol w="3613677">
                  <a:extLst>
                    <a:ext uri="{9D8B030D-6E8A-4147-A177-3AD203B41FA5}">
                      <a16:colId xmlns:a16="http://schemas.microsoft.com/office/drawing/2014/main" val="3105259363"/>
                    </a:ext>
                  </a:extLst>
                </a:gridCol>
              </a:tblGrid>
              <a:tr h="370840">
                <a:tc>
                  <a:txBody>
                    <a:bodyPr/>
                    <a:lstStyle/>
                    <a:p>
                      <a:r>
                        <a:rPr lang="en-IN"/>
                        <a:t>Bit</a:t>
                      </a:r>
                    </a:p>
                  </a:txBody>
                  <a:tcPr/>
                </a:tc>
                <a:tc>
                  <a:txBody>
                    <a:bodyPr/>
                    <a:lstStyle/>
                    <a:p>
                      <a:r>
                        <a:rPr lang="en-IN"/>
                        <a:t>Default</a:t>
                      </a:r>
                    </a:p>
                  </a:txBody>
                  <a:tcPr/>
                </a:tc>
                <a:tc>
                  <a:txBody>
                    <a:bodyPr/>
                    <a:lstStyle/>
                    <a:p>
                      <a:r>
                        <a:rPr lang="en-IN"/>
                        <a:t>Attribute</a:t>
                      </a:r>
                    </a:p>
                  </a:txBody>
                  <a:tcPr/>
                </a:tc>
                <a:tc>
                  <a:txBody>
                    <a:bodyPr/>
                    <a:lstStyle/>
                    <a:p>
                      <a:r>
                        <a:rPr lang="en-IN"/>
                        <a:t>Required</a:t>
                      </a:r>
                    </a:p>
                  </a:txBody>
                  <a:tcPr/>
                </a:tc>
                <a:tc>
                  <a:txBody>
                    <a:bodyPr/>
                    <a:lstStyle/>
                    <a:p>
                      <a:r>
                        <a:rPr lang="en-IN"/>
                        <a:t>Description</a:t>
                      </a:r>
                    </a:p>
                  </a:txBody>
                  <a:tcPr/>
                </a:tc>
                <a:extLst>
                  <a:ext uri="{0D108BD9-81ED-4DB2-BD59-A6C34878D82A}">
                    <a16:rowId xmlns:a16="http://schemas.microsoft.com/office/drawing/2014/main" val="3832995"/>
                  </a:ext>
                </a:extLst>
              </a:tr>
              <a:tr h="370840">
                <a:tc>
                  <a:txBody>
                    <a:bodyPr/>
                    <a:lstStyle/>
                    <a:p>
                      <a:r>
                        <a:rPr lang="en-IN"/>
                        <a:t>[7:6]</a:t>
                      </a:r>
                    </a:p>
                  </a:txBody>
                  <a:tcPr/>
                </a:tc>
                <a:tc>
                  <a:txBody>
                    <a:bodyPr/>
                    <a:lstStyle/>
                    <a:p>
                      <a:r>
                        <a:rPr lang="en-IN"/>
                        <a:t>0h</a:t>
                      </a:r>
                    </a:p>
                  </a:txBody>
                  <a:tcPr/>
                </a:tc>
                <a:tc>
                  <a:txBody>
                    <a:bodyPr/>
                    <a:lstStyle/>
                    <a:p>
                      <a:r>
                        <a:rPr lang="en-IN"/>
                        <a:t>N/A</a:t>
                      </a:r>
                    </a:p>
                  </a:txBody>
                  <a:tcPr/>
                </a:tc>
                <a:tc>
                  <a:txBody>
                    <a:bodyPr/>
                    <a:lstStyle/>
                    <a:p>
                      <a:r>
                        <a:rPr lang="en-IN"/>
                        <a:t>N/A</a:t>
                      </a:r>
                    </a:p>
                  </a:txBody>
                  <a:tcPr/>
                </a:tc>
                <a:tc>
                  <a:txBody>
                    <a:bodyPr/>
                    <a:lstStyle/>
                    <a:p>
                      <a:r>
                        <a:rPr lang="en-IN"/>
                        <a:t>reserved</a:t>
                      </a:r>
                    </a:p>
                  </a:txBody>
                  <a:tcPr/>
                </a:tc>
                <a:extLst>
                  <a:ext uri="{0D108BD9-81ED-4DB2-BD59-A6C34878D82A}">
                    <a16:rowId xmlns:a16="http://schemas.microsoft.com/office/drawing/2014/main" val="4202389919"/>
                  </a:ext>
                </a:extLst>
              </a:tr>
              <a:tr h="370840">
                <a:tc>
                  <a:txBody>
                    <a:bodyPr/>
                    <a:lstStyle/>
                    <a:p>
                      <a:r>
                        <a:rPr lang="en-IN"/>
                        <a:t>[5:0]</a:t>
                      </a:r>
                    </a:p>
                  </a:txBody>
                  <a:tcPr/>
                </a:tc>
                <a:tc>
                  <a:txBody>
                    <a:bodyPr/>
                    <a:lstStyle/>
                    <a:p>
                      <a:r>
                        <a:rPr lang="en-IN"/>
                        <a:t>0h</a:t>
                      </a:r>
                    </a:p>
                  </a:txBody>
                  <a:tcPr/>
                </a:tc>
                <a:tc>
                  <a:txBody>
                    <a:bodyPr/>
                    <a:lstStyle/>
                    <a:p>
                      <a:r>
                        <a:rPr lang="en-IN"/>
                        <a:t>level</a:t>
                      </a:r>
                    </a:p>
                  </a:txBody>
                  <a:tcPr/>
                </a:tc>
                <a:tc>
                  <a:txBody>
                    <a:bodyPr/>
                    <a:lstStyle/>
                    <a:p>
                      <a:r>
                        <a:rPr lang="en-IN"/>
                        <a:t>PCIe</a:t>
                      </a:r>
                    </a:p>
                  </a:txBody>
                  <a:tcPr/>
                </a:tc>
                <a:tc>
                  <a:txBody>
                    <a:bodyPr/>
                    <a:lstStyle/>
                    <a:p>
                      <a:r>
                        <a:rPr lang="en-US" b="1"/>
                        <a:t>LocalG6LF</a:t>
                      </a:r>
                      <a:r>
                        <a:rPr lang="en-US"/>
                        <a:t>[5:0]: This field reflects the LF value for the PHY. This signal is only used by a PHY that requires dynamic preset coefficient updates. The LF value is valid for 64 GT/s.</a:t>
                      </a:r>
                      <a:endParaRPr lang="en-IN"/>
                    </a:p>
                  </a:txBody>
                  <a:tcPr/>
                </a:tc>
                <a:extLst>
                  <a:ext uri="{0D108BD9-81ED-4DB2-BD59-A6C34878D82A}">
                    <a16:rowId xmlns:a16="http://schemas.microsoft.com/office/drawing/2014/main" val="1010041605"/>
                  </a:ext>
                </a:extLst>
              </a:tr>
            </a:tbl>
          </a:graphicData>
        </a:graphic>
      </p:graphicFrame>
    </p:spTree>
    <p:extLst>
      <p:ext uri="{BB962C8B-B14F-4D97-AF65-F5344CB8AC3E}">
        <p14:creationId xmlns:p14="http://schemas.microsoft.com/office/powerpoint/2010/main" val="30783388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E2AA6-0D66-2970-4BCE-4CE307099B15}"/>
              </a:ext>
            </a:extLst>
          </p:cNvPr>
          <p:cNvSpPr>
            <a:spLocks noGrp="1"/>
          </p:cNvSpPr>
          <p:nvPr>
            <p:ph type="title"/>
          </p:nvPr>
        </p:nvSpPr>
        <p:spPr/>
        <p:txBody>
          <a:bodyPr/>
          <a:lstStyle/>
          <a:p>
            <a:r>
              <a:rPr lang="en-IN"/>
              <a:t>Address 40Ah: Tx Status10</a:t>
            </a:r>
          </a:p>
        </p:txBody>
      </p:sp>
      <p:graphicFrame>
        <p:nvGraphicFramePr>
          <p:cNvPr id="4" name="Content Placeholder 3">
            <a:extLst>
              <a:ext uri="{FF2B5EF4-FFF2-40B4-BE49-F238E27FC236}">
                <a16:creationId xmlns:a16="http://schemas.microsoft.com/office/drawing/2014/main" id="{8312CCCC-63AA-0F12-8374-DEA4C378074E}"/>
              </a:ext>
            </a:extLst>
          </p:cNvPr>
          <p:cNvGraphicFramePr>
            <a:graphicFrameLocks noGrp="1"/>
          </p:cNvGraphicFramePr>
          <p:nvPr>
            <p:ph idx="1"/>
            <p:extLst>
              <p:ext uri="{D42A27DB-BD31-4B8C-83A1-F6EECF244321}">
                <p14:modId xmlns:p14="http://schemas.microsoft.com/office/powerpoint/2010/main" val="2177563566"/>
              </p:ext>
            </p:extLst>
          </p:nvPr>
        </p:nvGraphicFramePr>
        <p:xfrm>
          <a:off x="1155700" y="2603500"/>
          <a:ext cx="8824910" cy="3027680"/>
        </p:xfrm>
        <a:graphic>
          <a:graphicData uri="http://schemas.openxmlformats.org/drawingml/2006/table">
            <a:tbl>
              <a:tblPr firstRow="1" bandRow="1">
                <a:tableStyleId>{5C22544A-7EE6-4342-B048-85BDC9FD1C3A}</a:tableStyleId>
              </a:tblPr>
              <a:tblGrid>
                <a:gridCol w="1764982">
                  <a:extLst>
                    <a:ext uri="{9D8B030D-6E8A-4147-A177-3AD203B41FA5}">
                      <a16:colId xmlns:a16="http://schemas.microsoft.com/office/drawing/2014/main" val="3388924335"/>
                    </a:ext>
                  </a:extLst>
                </a:gridCol>
                <a:gridCol w="1764982">
                  <a:extLst>
                    <a:ext uri="{9D8B030D-6E8A-4147-A177-3AD203B41FA5}">
                      <a16:colId xmlns:a16="http://schemas.microsoft.com/office/drawing/2014/main" val="788499264"/>
                    </a:ext>
                  </a:extLst>
                </a:gridCol>
                <a:gridCol w="1764982">
                  <a:extLst>
                    <a:ext uri="{9D8B030D-6E8A-4147-A177-3AD203B41FA5}">
                      <a16:colId xmlns:a16="http://schemas.microsoft.com/office/drawing/2014/main" val="4265558598"/>
                    </a:ext>
                  </a:extLst>
                </a:gridCol>
                <a:gridCol w="1764982">
                  <a:extLst>
                    <a:ext uri="{9D8B030D-6E8A-4147-A177-3AD203B41FA5}">
                      <a16:colId xmlns:a16="http://schemas.microsoft.com/office/drawing/2014/main" val="2403519108"/>
                    </a:ext>
                  </a:extLst>
                </a:gridCol>
                <a:gridCol w="1764982">
                  <a:extLst>
                    <a:ext uri="{9D8B030D-6E8A-4147-A177-3AD203B41FA5}">
                      <a16:colId xmlns:a16="http://schemas.microsoft.com/office/drawing/2014/main" val="3281001283"/>
                    </a:ext>
                  </a:extLst>
                </a:gridCol>
              </a:tblGrid>
              <a:tr h="370840">
                <a:tc>
                  <a:txBody>
                    <a:bodyPr/>
                    <a:lstStyle/>
                    <a:p>
                      <a:r>
                        <a:rPr lang="en-IN"/>
                        <a:t>Bit</a:t>
                      </a:r>
                    </a:p>
                  </a:txBody>
                  <a:tcPr/>
                </a:tc>
                <a:tc>
                  <a:txBody>
                    <a:bodyPr/>
                    <a:lstStyle/>
                    <a:p>
                      <a:r>
                        <a:rPr lang="en-IN"/>
                        <a:t>Default</a:t>
                      </a:r>
                    </a:p>
                  </a:txBody>
                  <a:tcPr/>
                </a:tc>
                <a:tc>
                  <a:txBody>
                    <a:bodyPr/>
                    <a:lstStyle/>
                    <a:p>
                      <a:r>
                        <a:rPr lang="en-IN"/>
                        <a:t>Attribute</a:t>
                      </a:r>
                    </a:p>
                  </a:txBody>
                  <a:tcPr/>
                </a:tc>
                <a:tc>
                  <a:txBody>
                    <a:bodyPr/>
                    <a:lstStyle/>
                    <a:p>
                      <a:r>
                        <a:rPr lang="en-IN"/>
                        <a:t>Reserved</a:t>
                      </a:r>
                    </a:p>
                  </a:txBody>
                  <a:tcPr/>
                </a:tc>
                <a:tc>
                  <a:txBody>
                    <a:bodyPr/>
                    <a:lstStyle/>
                    <a:p>
                      <a:r>
                        <a:rPr lang="en-IN"/>
                        <a:t>Description</a:t>
                      </a:r>
                    </a:p>
                  </a:txBody>
                  <a:tcPr/>
                </a:tc>
                <a:extLst>
                  <a:ext uri="{0D108BD9-81ED-4DB2-BD59-A6C34878D82A}">
                    <a16:rowId xmlns:a16="http://schemas.microsoft.com/office/drawing/2014/main" val="3477811115"/>
                  </a:ext>
                </a:extLst>
              </a:tr>
              <a:tr h="370840">
                <a:tc>
                  <a:txBody>
                    <a:bodyPr/>
                    <a:lstStyle/>
                    <a:p>
                      <a:r>
                        <a:rPr lang="en-IN"/>
                        <a:t>[7:6]</a:t>
                      </a:r>
                    </a:p>
                  </a:txBody>
                  <a:tcPr/>
                </a:tc>
                <a:tc>
                  <a:txBody>
                    <a:bodyPr/>
                    <a:lstStyle/>
                    <a:p>
                      <a:r>
                        <a:rPr lang="en-IN"/>
                        <a:t>0h</a:t>
                      </a:r>
                    </a:p>
                  </a:txBody>
                  <a:tcPr/>
                </a:tc>
                <a:tc>
                  <a:txBody>
                    <a:bodyPr/>
                    <a:lstStyle/>
                    <a:p>
                      <a:r>
                        <a:rPr lang="en-IN"/>
                        <a:t>N/A</a:t>
                      </a:r>
                    </a:p>
                  </a:txBody>
                  <a:tcPr/>
                </a:tc>
                <a:tc>
                  <a:txBody>
                    <a:bodyPr/>
                    <a:lstStyle/>
                    <a:p>
                      <a:r>
                        <a:rPr lang="en-IN"/>
                        <a:t>N/A</a:t>
                      </a:r>
                    </a:p>
                  </a:txBody>
                  <a:tcPr/>
                </a:tc>
                <a:tc>
                  <a:txBody>
                    <a:bodyPr/>
                    <a:lstStyle/>
                    <a:p>
                      <a:r>
                        <a:rPr lang="en-IN"/>
                        <a:t>reserved</a:t>
                      </a:r>
                    </a:p>
                  </a:txBody>
                  <a:tcPr/>
                </a:tc>
                <a:extLst>
                  <a:ext uri="{0D108BD9-81ED-4DB2-BD59-A6C34878D82A}">
                    <a16:rowId xmlns:a16="http://schemas.microsoft.com/office/drawing/2014/main" val="2609856721"/>
                  </a:ext>
                </a:extLst>
              </a:tr>
              <a:tr h="370840">
                <a:tc>
                  <a:txBody>
                    <a:bodyPr/>
                    <a:lstStyle/>
                    <a:p>
                      <a:r>
                        <a:rPr lang="en-IN"/>
                        <a:t>[5:0]</a:t>
                      </a:r>
                    </a:p>
                  </a:txBody>
                  <a:tcPr/>
                </a:tc>
                <a:tc>
                  <a:txBody>
                    <a:bodyPr/>
                    <a:lstStyle/>
                    <a:p>
                      <a:r>
                        <a:rPr lang="en-IN"/>
                        <a:t>0h</a:t>
                      </a:r>
                    </a:p>
                  </a:txBody>
                  <a:tcPr/>
                </a:tc>
                <a:tc>
                  <a:txBody>
                    <a:bodyPr/>
                    <a:lstStyle/>
                    <a:p>
                      <a:r>
                        <a:rPr lang="en-IN"/>
                        <a:t>level</a:t>
                      </a:r>
                    </a:p>
                  </a:txBody>
                  <a:tcPr/>
                </a:tc>
                <a:tc>
                  <a:txBody>
                    <a:bodyPr/>
                    <a:lstStyle/>
                    <a:p>
                      <a:r>
                        <a:rPr lang="en-IN"/>
                        <a:t>USB and Display Port</a:t>
                      </a:r>
                    </a:p>
                  </a:txBody>
                  <a:tcPr/>
                </a:tc>
                <a:tc>
                  <a:txBody>
                    <a:bodyPr/>
                    <a:lstStyle/>
                    <a:p>
                      <a:r>
                        <a:rPr lang="en-US" b="1" err="1"/>
                        <a:t>TxLaneReady</a:t>
                      </a:r>
                      <a:r>
                        <a:rPr lang="en-US"/>
                        <a:t>: This field is set to “1” by the PHY to indicate that the transmitter is enabled.</a:t>
                      </a:r>
                      <a:endParaRPr lang="en-IN"/>
                    </a:p>
                  </a:txBody>
                  <a:tcPr/>
                </a:tc>
                <a:extLst>
                  <a:ext uri="{0D108BD9-81ED-4DB2-BD59-A6C34878D82A}">
                    <a16:rowId xmlns:a16="http://schemas.microsoft.com/office/drawing/2014/main" val="3808050006"/>
                  </a:ext>
                </a:extLst>
              </a:tr>
            </a:tbl>
          </a:graphicData>
        </a:graphic>
      </p:graphicFrame>
    </p:spTree>
    <p:extLst>
      <p:ext uri="{BB962C8B-B14F-4D97-AF65-F5344CB8AC3E}">
        <p14:creationId xmlns:p14="http://schemas.microsoft.com/office/powerpoint/2010/main" val="15948485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6FAC8-AED1-9D25-3CF3-34001034D811}"/>
              </a:ext>
            </a:extLst>
          </p:cNvPr>
          <p:cNvSpPr>
            <a:spLocks noGrp="1"/>
          </p:cNvSpPr>
          <p:nvPr>
            <p:ph type="title"/>
          </p:nvPr>
        </p:nvSpPr>
        <p:spPr/>
        <p:txBody>
          <a:bodyPr/>
          <a:lstStyle/>
          <a:p>
            <a:r>
              <a:rPr lang="en-IN"/>
              <a:t>Address 40Bh: TxStatus11</a:t>
            </a:r>
          </a:p>
        </p:txBody>
      </p:sp>
      <p:graphicFrame>
        <p:nvGraphicFramePr>
          <p:cNvPr id="4" name="Content Placeholder 3">
            <a:extLst>
              <a:ext uri="{FF2B5EF4-FFF2-40B4-BE49-F238E27FC236}">
                <a16:creationId xmlns:a16="http://schemas.microsoft.com/office/drawing/2014/main" id="{C8B3F0DD-3D2A-BBF6-E9A0-0EE9C8CCE8E4}"/>
              </a:ext>
            </a:extLst>
          </p:cNvPr>
          <p:cNvGraphicFramePr>
            <a:graphicFrameLocks noGrp="1"/>
          </p:cNvGraphicFramePr>
          <p:nvPr>
            <p:ph idx="1"/>
            <p:extLst>
              <p:ext uri="{D42A27DB-BD31-4B8C-83A1-F6EECF244321}">
                <p14:modId xmlns:p14="http://schemas.microsoft.com/office/powerpoint/2010/main" val="1247960996"/>
              </p:ext>
            </p:extLst>
          </p:nvPr>
        </p:nvGraphicFramePr>
        <p:xfrm>
          <a:off x="1155700" y="2603500"/>
          <a:ext cx="8824910" cy="3027680"/>
        </p:xfrm>
        <a:graphic>
          <a:graphicData uri="http://schemas.openxmlformats.org/drawingml/2006/table">
            <a:tbl>
              <a:tblPr firstRow="1" bandRow="1">
                <a:tableStyleId>{5C22544A-7EE6-4342-B048-85BDC9FD1C3A}</a:tableStyleId>
              </a:tblPr>
              <a:tblGrid>
                <a:gridCol w="1240367">
                  <a:extLst>
                    <a:ext uri="{9D8B030D-6E8A-4147-A177-3AD203B41FA5}">
                      <a16:colId xmlns:a16="http://schemas.microsoft.com/office/drawing/2014/main" val="3248574686"/>
                    </a:ext>
                  </a:extLst>
                </a:gridCol>
                <a:gridCol w="1286933">
                  <a:extLst>
                    <a:ext uri="{9D8B030D-6E8A-4147-A177-3AD203B41FA5}">
                      <a16:colId xmlns:a16="http://schemas.microsoft.com/office/drawing/2014/main" val="3709453279"/>
                    </a:ext>
                  </a:extLst>
                </a:gridCol>
                <a:gridCol w="1693333">
                  <a:extLst>
                    <a:ext uri="{9D8B030D-6E8A-4147-A177-3AD203B41FA5}">
                      <a16:colId xmlns:a16="http://schemas.microsoft.com/office/drawing/2014/main" val="1025432351"/>
                    </a:ext>
                  </a:extLst>
                </a:gridCol>
                <a:gridCol w="1464734">
                  <a:extLst>
                    <a:ext uri="{9D8B030D-6E8A-4147-A177-3AD203B41FA5}">
                      <a16:colId xmlns:a16="http://schemas.microsoft.com/office/drawing/2014/main" val="1400750233"/>
                    </a:ext>
                  </a:extLst>
                </a:gridCol>
                <a:gridCol w="3139543">
                  <a:extLst>
                    <a:ext uri="{9D8B030D-6E8A-4147-A177-3AD203B41FA5}">
                      <a16:colId xmlns:a16="http://schemas.microsoft.com/office/drawing/2014/main" val="4057851903"/>
                    </a:ext>
                  </a:extLst>
                </a:gridCol>
              </a:tblGrid>
              <a:tr h="370840">
                <a:tc>
                  <a:txBody>
                    <a:bodyPr/>
                    <a:lstStyle/>
                    <a:p>
                      <a:r>
                        <a:rPr lang="en-IN"/>
                        <a:t>Bit</a:t>
                      </a:r>
                    </a:p>
                  </a:txBody>
                  <a:tcPr/>
                </a:tc>
                <a:tc>
                  <a:txBody>
                    <a:bodyPr/>
                    <a:lstStyle/>
                    <a:p>
                      <a:r>
                        <a:rPr lang="en-IN"/>
                        <a:t>Default</a:t>
                      </a:r>
                    </a:p>
                  </a:txBody>
                  <a:tcPr/>
                </a:tc>
                <a:tc>
                  <a:txBody>
                    <a:bodyPr/>
                    <a:lstStyle/>
                    <a:p>
                      <a:r>
                        <a:rPr lang="en-IN"/>
                        <a:t>Attribute</a:t>
                      </a:r>
                    </a:p>
                  </a:txBody>
                  <a:tcPr/>
                </a:tc>
                <a:tc>
                  <a:txBody>
                    <a:bodyPr/>
                    <a:lstStyle/>
                    <a:p>
                      <a:r>
                        <a:rPr lang="en-IN"/>
                        <a:t>Required</a:t>
                      </a:r>
                    </a:p>
                  </a:txBody>
                  <a:tcPr/>
                </a:tc>
                <a:tc>
                  <a:txBody>
                    <a:bodyPr/>
                    <a:lstStyle/>
                    <a:p>
                      <a:r>
                        <a:rPr lang="en-IN"/>
                        <a:t>Description</a:t>
                      </a:r>
                    </a:p>
                  </a:txBody>
                  <a:tcPr/>
                </a:tc>
                <a:extLst>
                  <a:ext uri="{0D108BD9-81ED-4DB2-BD59-A6C34878D82A}">
                    <a16:rowId xmlns:a16="http://schemas.microsoft.com/office/drawing/2014/main" val="1740024819"/>
                  </a:ext>
                </a:extLst>
              </a:tr>
              <a:tr h="370840">
                <a:tc>
                  <a:txBody>
                    <a:bodyPr/>
                    <a:lstStyle/>
                    <a:p>
                      <a:r>
                        <a:rPr lang="en-IN"/>
                        <a:t>[7:6]</a:t>
                      </a:r>
                    </a:p>
                  </a:txBody>
                  <a:tcPr/>
                </a:tc>
                <a:tc>
                  <a:txBody>
                    <a:bodyPr/>
                    <a:lstStyle/>
                    <a:p>
                      <a:r>
                        <a:rPr lang="en-IN"/>
                        <a:t>0h</a:t>
                      </a:r>
                    </a:p>
                  </a:txBody>
                  <a:tcPr/>
                </a:tc>
                <a:tc>
                  <a:txBody>
                    <a:bodyPr/>
                    <a:lstStyle/>
                    <a:p>
                      <a:r>
                        <a:rPr lang="en-IN"/>
                        <a:t>N/A</a:t>
                      </a:r>
                    </a:p>
                  </a:txBody>
                  <a:tcPr/>
                </a:tc>
                <a:tc>
                  <a:txBody>
                    <a:bodyPr/>
                    <a:lstStyle/>
                    <a:p>
                      <a:r>
                        <a:rPr lang="en-IN"/>
                        <a:t>N/A</a:t>
                      </a:r>
                    </a:p>
                  </a:txBody>
                  <a:tcPr/>
                </a:tc>
                <a:tc>
                  <a:txBody>
                    <a:bodyPr/>
                    <a:lstStyle/>
                    <a:p>
                      <a:r>
                        <a:rPr lang="en-IN"/>
                        <a:t>reserved</a:t>
                      </a:r>
                    </a:p>
                  </a:txBody>
                  <a:tcPr/>
                </a:tc>
                <a:extLst>
                  <a:ext uri="{0D108BD9-81ED-4DB2-BD59-A6C34878D82A}">
                    <a16:rowId xmlns:a16="http://schemas.microsoft.com/office/drawing/2014/main" val="2604448750"/>
                  </a:ext>
                </a:extLst>
              </a:tr>
              <a:tr h="370840">
                <a:tc>
                  <a:txBody>
                    <a:bodyPr/>
                    <a:lstStyle/>
                    <a:p>
                      <a:r>
                        <a:rPr lang="en-IN"/>
                        <a:t>[5:0]</a:t>
                      </a:r>
                    </a:p>
                  </a:txBody>
                  <a:tcPr/>
                </a:tc>
                <a:tc>
                  <a:txBody>
                    <a:bodyPr/>
                    <a:lstStyle/>
                    <a:p>
                      <a:r>
                        <a:rPr lang="en-IN"/>
                        <a:t>0h</a:t>
                      </a:r>
                    </a:p>
                  </a:txBody>
                  <a:tcPr/>
                </a:tc>
                <a:tc>
                  <a:txBody>
                    <a:bodyPr/>
                    <a:lstStyle/>
                    <a:p>
                      <a:r>
                        <a:rPr lang="en-IN"/>
                        <a:t>level</a:t>
                      </a:r>
                    </a:p>
                  </a:txBody>
                  <a:tcPr/>
                </a:tc>
                <a:tc>
                  <a:txBody>
                    <a:bodyPr/>
                    <a:lstStyle/>
                    <a:p>
                      <a:r>
                        <a:rPr lang="en-IN"/>
                        <a:t>PCIe</a:t>
                      </a:r>
                    </a:p>
                  </a:txBody>
                  <a:tcPr/>
                </a:tc>
                <a:tc>
                  <a:txBody>
                    <a:bodyPr/>
                    <a:lstStyle/>
                    <a:p>
                      <a:r>
                        <a:rPr lang="en-US" b="1"/>
                        <a:t>LocalG7FS</a:t>
                      </a:r>
                      <a:r>
                        <a:rPr lang="en-US"/>
                        <a:t>[5:0]: This field reflects the FS value for the PHY. These signals are only used by a PHY that requires dynamic preset coefficient updates. The FS value is valid for 128 GT/s</a:t>
                      </a:r>
                      <a:endParaRPr lang="en-IN"/>
                    </a:p>
                  </a:txBody>
                  <a:tcPr/>
                </a:tc>
                <a:extLst>
                  <a:ext uri="{0D108BD9-81ED-4DB2-BD59-A6C34878D82A}">
                    <a16:rowId xmlns:a16="http://schemas.microsoft.com/office/drawing/2014/main" val="66716262"/>
                  </a:ext>
                </a:extLst>
              </a:tr>
            </a:tbl>
          </a:graphicData>
        </a:graphic>
      </p:graphicFrame>
    </p:spTree>
    <p:extLst>
      <p:ext uri="{BB962C8B-B14F-4D97-AF65-F5344CB8AC3E}">
        <p14:creationId xmlns:p14="http://schemas.microsoft.com/office/powerpoint/2010/main" val="32957768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DB8D4-CE8E-876A-050A-6F0380F28F79}"/>
              </a:ext>
            </a:extLst>
          </p:cNvPr>
          <p:cNvSpPr>
            <a:spLocks noGrp="1"/>
          </p:cNvSpPr>
          <p:nvPr>
            <p:ph type="title"/>
          </p:nvPr>
        </p:nvSpPr>
        <p:spPr/>
        <p:txBody>
          <a:bodyPr/>
          <a:lstStyle/>
          <a:p>
            <a:r>
              <a:rPr lang="en-IN"/>
              <a:t>Address 40Ch: TxStatus12</a:t>
            </a:r>
          </a:p>
        </p:txBody>
      </p:sp>
      <p:graphicFrame>
        <p:nvGraphicFramePr>
          <p:cNvPr id="4" name="Content Placeholder 3">
            <a:extLst>
              <a:ext uri="{FF2B5EF4-FFF2-40B4-BE49-F238E27FC236}">
                <a16:creationId xmlns:a16="http://schemas.microsoft.com/office/drawing/2014/main" id="{1ADBE3BA-130F-D581-975F-C686FC571C16}"/>
              </a:ext>
            </a:extLst>
          </p:cNvPr>
          <p:cNvGraphicFramePr>
            <a:graphicFrameLocks noGrp="1"/>
          </p:cNvGraphicFramePr>
          <p:nvPr>
            <p:ph idx="1"/>
            <p:extLst>
              <p:ext uri="{D42A27DB-BD31-4B8C-83A1-F6EECF244321}">
                <p14:modId xmlns:p14="http://schemas.microsoft.com/office/powerpoint/2010/main" val="2049970500"/>
              </p:ext>
            </p:extLst>
          </p:nvPr>
        </p:nvGraphicFramePr>
        <p:xfrm>
          <a:off x="1155700" y="2603500"/>
          <a:ext cx="8824910" cy="2753360"/>
        </p:xfrm>
        <a:graphic>
          <a:graphicData uri="http://schemas.openxmlformats.org/drawingml/2006/table">
            <a:tbl>
              <a:tblPr firstRow="1" bandRow="1">
                <a:tableStyleId>{5C22544A-7EE6-4342-B048-85BDC9FD1C3A}</a:tableStyleId>
              </a:tblPr>
              <a:tblGrid>
                <a:gridCol w="1147233">
                  <a:extLst>
                    <a:ext uri="{9D8B030D-6E8A-4147-A177-3AD203B41FA5}">
                      <a16:colId xmlns:a16="http://schemas.microsoft.com/office/drawing/2014/main" val="3275881447"/>
                    </a:ext>
                  </a:extLst>
                </a:gridCol>
                <a:gridCol w="1278467">
                  <a:extLst>
                    <a:ext uri="{9D8B030D-6E8A-4147-A177-3AD203B41FA5}">
                      <a16:colId xmlns:a16="http://schemas.microsoft.com/office/drawing/2014/main" val="1923109762"/>
                    </a:ext>
                  </a:extLst>
                </a:gridCol>
                <a:gridCol w="1371600">
                  <a:extLst>
                    <a:ext uri="{9D8B030D-6E8A-4147-A177-3AD203B41FA5}">
                      <a16:colId xmlns:a16="http://schemas.microsoft.com/office/drawing/2014/main" val="1560425805"/>
                    </a:ext>
                  </a:extLst>
                </a:gridCol>
                <a:gridCol w="1557867">
                  <a:extLst>
                    <a:ext uri="{9D8B030D-6E8A-4147-A177-3AD203B41FA5}">
                      <a16:colId xmlns:a16="http://schemas.microsoft.com/office/drawing/2014/main" val="1295378091"/>
                    </a:ext>
                  </a:extLst>
                </a:gridCol>
                <a:gridCol w="3469743">
                  <a:extLst>
                    <a:ext uri="{9D8B030D-6E8A-4147-A177-3AD203B41FA5}">
                      <a16:colId xmlns:a16="http://schemas.microsoft.com/office/drawing/2014/main" val="3810066976"/>
                    </a:ext>
                  </a:extLst>
                </a:gridCol>
              </a:tblGrid>
              <a:tr h="370840">
                <a:tc>
                  <a:txBody>
                    <a:bodyPr/>
                    <a:lstStyle/>
                    <a:p>
                      <a:r>
                        <a:rPr lang="en-IN"/>
                        <a:t> Bit</a:t>
                      </a:r>
                    </a:p>
                  </a:txBody>
                  <a:tcPr/>
                </a:tc>
                <a:tc>
                  <a:txBody>
                    <a:bodyPr/>
                    <a:lstStyle/>
                    <a:p>
                      <a:r>
                        <a:rPr lang="en-IN"/>
                        <a:t>Default</a:t>
                      </a:r>
                    </a:p>
                  </a:txBody>
                  <a:tcPr/>
                </a:tc>
                <a:tc>
                  <a:txBody>
                    <a:bodyPr/>
                    <a:lstStyle/>
                    <a:p>
                      <a:r>
                        <a:rPr lang="en-IN"/>
                        <a:t>Attribute</a:t>
                      </a:r>
                    </a:p>
                  </a:txBody>
                  <a:tcPr/>
                </a:tc>
                <a:tc>
                  <a:txBody>
                    <a:bodyPr/>
                    <a:lstStyle/>
                    <a:p>
                      <a:r>
                        <a:rPr lang="en-IN"/>
                        <a:t>Required</a:t>
                      </a:r>
                    </a:p>
                  </a:txBody>
                  <a:tcPr/>
                </a:tc>
                <a:tc>
                  <a:txBody>
                    <a:bodyPr/>
                    <a:lstStyle/>
                    <a:p>
                      <a:r>
                        <a:rPr lang="en-IN"/>
                        <a:t>Description</a:t>
                      </a:r>
                    </a:p>
                  </a:txBody>
                  <a:tcPr/>
                </a:tc>
                <a:extLst>
                  <a:ext uri="{0D108BD9-81ED-4DB2-BD59-A6C34878D82A}">
                    <a16:rowId xmlns:a16="http://schemas.microsoft.com/office/drawing/2014/main" val="763244802"/>
                  </a:ext>
                </a:extLst>
              </a:tr>
              <a:tr h="370840">
                <a:tc>
                  <a:txBody>
                    <a:bodyPr/>
                    <a:lstStyle/>
                    <a:p>
                      <a:r>
                        <a:rPr lang="en-IN"/>
                        <a:t>[7:6]</a:t>
                      </a:r>
                    </a:p>
                  </a:txBody>
                  <a:tcPr/>
                </a:tc>
                <a:tc>
                  <a:txBody>
                    <a:bodyPr/>
                    <a:lstStyle/>
                    <a:p>
                      <a:r>
                        <a:rPr lang="en-IN"/>
                        <a:t>0h</a:t>
                      </a:r>
                    </a:p>
                  </a:txBody>
                  <a:tcPr/>
                </a:tc>
                <a:tc>
                  <a:txBody>
                    <a:bodyPr/>
                    <a:lstStyle/>
                    <a:p>
                      <a:r>
                        <a:rPr lang="en-IN"/>
                        <a:t>N/A</a:t>
                      </a:r>
                    </a:p>
                  </a:txBody>
                  <a:tcPr/>
                </a:tc>
                <a:tc>
                  <a:txBody>
                    <a:bodyPr/>
                    <a:lstStyle/>
                    <a:p>
                      <a:r>
                        <a:rPr lang="en-IN"/>
                        <a:t>N/A</a:t>
                      </a:r>
                    </a:p>
                  </a:txBody>
                  <a:tcPr/>
                </a:tc>
                <a:tc>
                  <a:txBody>
                    <a:bodyPr/>
                    <a:lstStyle/>
                    <a:p>
                      <a:r>
                        <a:rPr lang="en-IN"/>
                        <a:t>reserved</a:t>
                      </a:r>
                    </a:p>
                  </a:txBody>
                  <a:tcPr/>
                </a:tc>
                <a:extLst>
                  <a:ext uri="{0D108BD9-81ED-4DB2-BD59-A6C34878D82A}">
                    <a16:rowId xmlns:a16="http://schemas.microsoft.com/office/drawing/2014/main" val="3608644076"/>
                  </a:ext>
                </a:extLst>
              </a:tr>
              <a:tr h="370840">
                <a:tc>
                  <a:txBody>
                    <a:bodyPr/>
                    <a:lstStyle/>
                    <a:p>
                      <a:r>
                        <a:rPr lang="en-IN"/>
                        <a:t>[5:0]</a:t>
                      </a:r>
                    </a:p>
                  </a:txBody>
                  <a:tcPr/>
                </a:tc>
                <a:tc>
                  <a:txBody>
                    <a:bodyPr/>
                    <a:lstStyle/>
                    <a:p>
                      <a:r>
                        <a:rPr lang="en-IN"/>
                        <a:t>0h</a:t>
                      </a:r>
                    </a:p>
                  </a:txBody>
                  <a:tcPr/>
                </a:tc>
                <a:tc>
                  <a:txBody>
                    <a:bodyPr/>
                    <a:lstStyle/>
                    <a:p>
                      <a:r>
                        <a:rPr lang="en-IN"/>
                        <a:t>level</a:t>
                      </a:r>
                    </a:p>
                  </a:txBody>
                  <a:tcPr/>
                </a:tc>
                <a:tc>
                  <a:txBody>
                    <a:bodyPr/>
                    <a:lstStyle/>
                    <a:p>
                      <a:r>
                        <a:rPr lang="en-IN"/>
                        <a:t>PCIe</a:t>
                      </a:r>
                    </a:p>
                  </a:txBody>
                  <a:tcPr/>
                </a:tc>
                <a:tc>
                  <a:txBody>
                    <a:bodyPr/>
                    <a:lstStyle/>
                    <a:p>
                      <a:r>
                        <a:rPr lang="en-US" b="1"/>
                        <a:t>LocalG7LF</a:t>
                      </a:r>
                      <a:r>
                        <a:rPr lang="en-US"/>
                        <a:t>[5:0]: This field reflects the LF value for the PHY. These signals are only used by a PHY that requires dynamic preset coefficient updates. The LF value is valid for 128 GT/s.</a:t>
                      </a:r>
                      <a:endParaRPr lang="en-IN"/>
                    </a:p>
                  </a:txBody>
                  <a:tcPr/>
                </a:tc>
                <a:extLst>
                  <a:ext uri="{0D108BD9-81ED-4DB2-BD59-A6C34878D82A}">
                    <a16:rowId xmlns:a16="http://schemas.microsoft.com/office/drawing/2014/main" val="4257155153"/>
                  </a:ext>
                </a:extLst>
              </a:tr>
            </a:tbl>
          </a:graphicData>
        </a:graphic>
      </p:graphicFrame>
    </p:spTree>
    <p:extLst>
      <p:ext uri="{BB962C8B-B14F-4D97-AF65-F5344CB8AC3E}">
        <p14:creationId xmlns:p14="http://schemas.microsoft.com/office/powerpoint/2010/main" val="41411214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0E2E5-BFA7-93EF-8CCF-00D959B25848}"/>
              </a:ext>
            </a:extLst>
          </p:cNvPr>
          <p:cNvSpPr>
            <a:spLocks noGrp="1"/>
          </p:cNvSpPr>
          <p:nvPr>
            <p:ph type="title"/>
          </p:nvPr>
        </p:nvSpPr>
        <p:spPr/>
        <p:txBody>
          <a:bodyPr/>
          <a:lstStyle/>
          <a:p>
            <a:r>
              <a:rPr lang="en-US" sz="2800"/>
              <a:t>Address 800h: Near End Loopback Status</a:t>
            </a:r>
            <a:endParaRPr lang="en-IN" sz="2800"/>
          </a:p>
        </p:txBody>
      </p:sp>
      <p:graphicFrame>
        <p:nvGraphicFramePr>
          <p:cNvPr id="4" name="Content Placeholder 3">
            <a:extLst>
              <a:ext uri="{FF2B5EF4-FFF2-40B4-BE49-F238E27FC236}">
                <a16:creationId xmlns:a16="http://schemas.microsoft.com/office/drawing/2014/main" id="{C6EB3E23-50D3-A66B-1012-52818BC0A8B8}"/>
              </a:ext>
            </a:extLst>
          </p:cNvPr>
          <p:cNvGraphicFramePr>
            <a:graphicFrameLocks noGrp="1"/>
          </p:cNvGraphicFramePr>
          <p:nvPr>
            <p:ph idx="1"/>
            <p:extLst>
              <p:ext uri="{D42A27DB-BD31-4B8C-83A1-F6EECF244321}">
                <p14:modId xmlns:p14="http://schemas.microsoft.com/office/powerpoint/2010/main" val="1640322241"/>
              </p:ext>
            </p:extLst>
          </p:nvPr>
        </p:nvGraphicFramePr>
        <p:xfrm>
          <a:off x="83976" y="2324100"/>
          <a:ext cx="12008498" cy="4658767"/>
        </p:xfrm>
        <a:graphic>
          <a:graphicData uri="http://schemas.openxmlformats.org/drawingml/2006/table">
            <a:tbl>
              <a:tblPr firstRow="1" bandRow="1">
                <a:tableStyleId>{5C22544A-7EE6-4342-B048-85BDC9FD1C3A}</a:tableStyleId>
              </a:tblPr>
              <a:tblGrid>
                <a:gridCol w="1113810">
                  <a:extLst>
                    <a:ext uri="{9D8B030D-6E8A-4147-A177-3AD203B41FA5}">
                      <a16:colId xmlns:a16="http://schemas.microsoft.com/office/drawing/2014/main" val="3291139445"/>
                    </a:ext>
                  </a:extLst>
                </a:gridCol>
                <a:gridCol w="1393583">
                  <a:extLst>
                    <a:ext uri="{9D8B030D-6E8A-4147-A177-3AD203B41FA5}">
                      <a16:colId xmlns:a16="http://schemas.microsoft.com/office/drawing/2014/main" val="444381423"/>
                    </a:ext>
                  </a:extLst>
                </a:gridCol>
                <a:gridCol w="1478042">
                  <a:extLst>
                    <a:ext uri="{9D8B030D-6E8A-4147-A177-3AD203B41FA5}">
                      <a16:colId xmlns:a16="http://schemas.microsoft.com/office/drawing/2014/main" val="3446688712"/>
                    </a:ext>
                  </a:extLst>
                </a:gridCol>
                <a:gridCol w="2791724">
                  <a:extLst>
                    <a:ext uri="{9D8B030D-6E8A-4147-A177-3AD203B41FA5}">
                      <a16:colId xmlns:a16="http://schemas.microsoft.com/office/drawing/2014/main" val="2490047190"/>
                    </a:ext>
                  </a:extLst>
                </a:gridCol>
                <a:gridCol w="5231339">
                  <a:extLst>
                    <a:ext uri="{9D8B030D-6E8A-4147-A177-3AD203B41FA5}">
                      <a16:colId xmlns:a16="http://schemas.microsoft.com/office/drawing/2014/main" val="2045212626"/>
                    </a:ext>
                  </a:extLst>
                </a:gridCol>
              </a:tblGrid>
              <a:tr h="543967">
                <a:tc>
                  <a:txBody>
                    <a:bodyPr/>
                    <a:lstStyle/>
                    <a:p>
                      <a:r>
                        <a:rPr lang="en-IN"/>
                        <a:t>Bit</a:t>
                      </a:r>
                    </a:p>
                  </a:txBody>
                  <a:tcPr/>
                </a:tc>
                <a:tc>
                  <a:txBody>
                    <a:bodyPr/>
                    <a:lstStyle/>
                    <a:p>
                      <a:r>
                        <a:rPr lang="en-IN"/>
                        <a:t>Default</a:t>
                      </a:r>
                    </a:p>
                  </a:txBody>
                  <a:tcPr/>
                </a:tc>
                <a:tc>
                  <a:txBody>
                    <a:bodyPr/>
                    <a:lstStyle/>
                    <a:p>
                      <a:r>
                        <a:rPr lang="en-IN"/>
                        <a:t>Attribute</a:t>
                      </a:r>
                    </a:p>
                  </a:txBody>
                  <a:tcPr/>
                </a:tc>
                <a:tc>
                  <a:txBody>
                    <a:bodyPr/>
                    <a:lstStyle/>
                    <a:p>
                      <a:r>
                        <a:rPr lang="en-IN"/>
                        <a:t>Required</a:t>
                      </a:r>
                    </a:p>
                  </a:txBody>
                  <a:tcPr/>
                </a:tc>
                <a:tc>
                  <a:txBody>
                    <a:bodyPr/>
                    <a:lstStyle/>
                    <a:p>
                      <a:r>
                        <a:rPr lang="en-IN"/>
                        <a:t>Description</a:t>
                      </a:r>
                    </a:p>
                  </a:txBody>
                  <a:tcPr/>
                </a:tc>
                <a:extLst>
                  <a:ext uri="{0D108BD9-81ED-4DB2-BD59-A6C34878D82A}">
                    <a16:rowId xmlns:a16="http://schemas.microsoft.com/office/drawing/2014/main" val="1974908512"/>
                  </a:ext>
                </a:extLst>
              </a:tr>
              <a:tr h="299487">
                <a:tc>
                  <a:txBody>
                    <a:bodyPr/>
                    <a:lstStyle/>
                    <a:p>
                      <a:r>
                        <a:rPr lang="en-IN"/>
                        <a:t>[7:2]</a:t>
                      </a:r>
                    </a:p>
                  </a:txBody>
                  <a:tcPr/>
                </a:tc>
                <a:tc>
                  <a:txBody>
                    <a:bodyPr/>
                    <a:lstStyle/>
                    <a:p>
                      <a:r>
                        <a:rPr lang="en-IN"/>
                        <a:t>0h</a:t>
                      </a:r>
                    </a:p>
                  </a:txBody>
                  <a:tcPr/>
                </a:tc>
                <a:tc>
                  <a:txBody>
                    <a:bodyPr/>
                    <a:lstStyle/>
                    <a:p>
                      <a:r>
                        <a:rPr lang="en-IN"/>
                        <a:t>N/A</a:t>
                      </a:r>
                    </a:p>
                  </a:txBody>
                  <a:tcPr/>
                </a:tc>
                <a:tc>
                  <a:txBody>
                    <a:bodyPr/>
                    <a:lstStyle/>
                    <a:p>
                      <a:r>
                        <a:rPr lang="en-IN"/>
                        <a:t>N/A</a:t>
                      </a:r>
                    </a:p>
                  </a:txBody>
                  <a:tcPr/>
                </a:tc>
                <a:tc>
                  <a:txBody>
                    <a:bodyPr/>
                    <a:lstStyle/>
                    <a:p>
                      <a:r>
                        <a:rPr lang="en-IN"/>
                        <a:t>reserved</a:t>
                      </a:r>
                    </a:p>
                  </a:txBody>
                  <a:tcPr/>
                </a:tc>
                <a:extLst>
                  <a:ext uri="{0D108BD9-81ED-4DB2-BD59-A6C34878D82A}">
                    <a16:rowId xmlns:a16="http://schemas.microsoft.com/office/drawing/2014/main" val="496381753"/>
                  </a:ext>
                </a:extLst>
              </a:tr>
              <a:tr h="2278574">
                <a:tc>
                  <a:txBody>
                    <a:bodyPr/>
                    <a:lstStyle/>
                    <a:p>
                      <a:r>
                        <a:rPr lang="en-IN"/>
                        <a:t>1</a:t>
                      </a:r>
                    </a:p>
                  </a:txBody>
                  <a:tcPr/>
                </a:tc>
                <a:tc>
                  <a:txBody>
                    <a:bodyPr/>
                    <a:lstStyle/>
                    <a:p>
                      <a:r>
                        <a:rPr lang="en-IN"/>
                        <a:t>0h</a:t>
                      </a:r>
                    </a:p>
                  </a:txBody>
                  <a:tcPr/>
                </a:tc>
                <a:tc>
                  <a:txBody>
                    <a:bodyPr/>
                    <a:lstStyle/>
                    <a:p>
                      <a:r>
                        <a:rPr lang="en-IN"/>
                        <a:t>level</a:t>
                      </a:r>
                    </a:p>
                  </a:txBody>
                  <a:tcPr/>
                </a:tc>
                <a:tc>
                  <a:txBody>
                    <a:bodyPr/>
                    <a:lstStyle/>
                    <a:p>
                      <a:r>
                        <a:rPr lang="en-IN" err="1"/>
                        <a:t>PCIe,USB</a:t>
                      </a:r>
                      <a:r>
                        <a:rPr lang="en-IN"/>
                        <a:t> and SATA</a:t>
                      </a:r>
                    </a:p>
                  </a:txBody>
                  <a:tcPr/>
                </a:tc>
                <a:tc>
                  <a:txBody>
                    <a:bodyPr/>
                    <a:lstStyle/>
                    <a:p>
                      <a:r>
                        <a:rPr lang="en-US" b="1"/>
                        <a:t>NELB</a:t>
                      </a:r>
                      <a:r>
                        <a:rPr lang="en-US"/>
                        <a:t> Error: This field is set to “1” to indicate an error if the requested operation through the NELB Control register. Specifically, the following two scenarios may result in an error status: 1) </a:t>
                      </a:r>
                      <a:r>
                        <a:rPr lang="en-US" err="1"/>
                        <a:t>TheNELB</a:t>
                      </a:r>
                      <a:r>
                        <a:rPr lang="en-US"/>
                        <a:t> position is not supported or 2) The NELB enable bit is cleared when the PHY does not support exit from NELB via message bus and requires a PIPE reset instead. </a:t>
                      </a:r>
                    </a:p>
                  </a:txBody>
                  <a:tcPr/>
                </a:tc>
                <a:extLst>
                  <a:ext uri="{0D108BD9-81ED-4DB2-BD59-A6C34878D82A}">
                    <a16:rowId xmlns:a16="http://schemas.microsoft.com/office/drawing/2014/main" val="3175103319"/>
                  </a:ext>
                </a:extLst>
              </a:tr>
              <a:tr h="973334">
                <a:tc>
                  <a:txBody>
                    <a:bodyPr/>
                    <a:lstStyle/>
                    <a:p>
                      <a:r>
                        <a:rPr lang="en-IN"/>
                        <a:t>0</a:t>
                      </a:r>
                    </a:p>
                  </a:txBody>
                  <a:tcPr/>
                </a:tc>
                <a:tc>
                  <a:txBody>
                    <a:bodyPr/>
                    <a:lstStyle/>
                    <a:p>
                      <a:r>
                        <a:rPr lang="en-IN"/>
                        <a:t>0h</a:t>
                      </a:r>
                    </a:p>
                  </a:txBody>
                  <a:tcPr/>
                </a:tc>
                <a:tc>
                  <a:txBody>
                    <a:bodyPr/>
                    <a:lstStyle/>
                    <a:p>
                      <a:r>
                        <a:rPr lang="en-IN"/>
                        <a:t>level</a:t>
                      </a:r>
                    </a:p>
                  </a:txBody>
                  <a:tcPr/>
                </a:tc>
                <a:tc>
                  <a:txBody>
                    <a:bodyPr/>
                    <a:lstStyle/>
                    <a:p>
                      <a:r>
                        <a:rPr lang="en-IN" err="1"/>
                        <a:t>PCIe,USB</a:t>
                      </a:r>
                      <a:r>
                        <a:rPr lang="en-IN"/>
                        <a:t> and SATA</a:t>
                      </a:r>
                    </a:p>
                  </a:txBody>
                  <a:tcPr/>
                </a:tc>
                <a:tc>
                  <a:txBody>
                    <a:bodyPr/>
                    <a:lstStyle/>
                    <a:p>
                      <a:r>
                        <a:rPr lang="en-US"/>
                        <a:t>NELB State: This field indicates whether the PHY is in NELB mode: </a:t>
                      </a:r>
                    </a:p>
                    <a:p>
                      <a:r>
                        <a:rPr lang="en-US"/>
                        <a:t>0 – Normal Operation</a:t>
                      </a:r>
                    </a:p>
                    <a:p>
                      <a:r>
                        <a:rPr lang="en-US"/>
                        <a:t> 1 – NELB Mode</a:t>
                      </a:r>
                      <a:endParaRPr lang="en-IN"/>
                    </a:p>
                  </a:txBody>
                  <a:tcPr/>
                </a:tc>
                <a:extLst>
                  <a:ext uri="{0D108BD9-81ED-4DB2-BD59-A6C34878D82A}">
                    <a16:rowId xmlns:a16="http://schemas.microsoft.com/office/drawing/2014/main" val="1400467936"/>
                  </a:ext>
                </a:extLst>
              </a:tr>
            </a:tbl>
          </a:graphicData>
        </a:graphic>
      </p:graphicFrame>
    </p:spTree>
    <p:extLst>
      <p:ext uri="{BB962C8B-B14F-4D97-AF65-F5344CB8AC3E}">
        <p14:creationId xmlns:p14="http://schemas.microsoft.com/office/powerpoint/2010/main" val="31077603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C177A-762E-A37C-88B1-C84630B2464A}"/>
              </a:ext>
            </a:extLst>
          </p:cNvPr>
          <p:cNvSpPr>
            <a:spLocks noGrp="1"/>
          </p:cNvSpPr>
          <p:nvPr>
            <p:ph type="title"/>
          </p:nvPr>
        </p:nvSpPr>
        <p:spPr/>
        <p:txBody>
          <a:bodyPr/>
          <a:lstStyle/>
          <a:p>
            <a:r>
              <a:rPr lang="en-IN"/>
              <a:t>          Sample Operational Sequences</a:t>
            </a:r>
          </a:p>
        </p:txBody>
      </p:sp>
      <p:sp>
        <p:nvSpPr>
          <p:cNvPr id="3" name="Content Placeholder 2">
            <a:extLst>
              <a:ext uri="{FF2B5EF4-FFF2-40B4-BE49-F238E27FC236}">
                <a16:creationId xmlns:a16="http://schemas.microsoft.com/office/drawing/2014/main" id="{6A3B48C7-E2AD-DF99-7412-A749C8B69BEF}"/>
              </a:ext>
            </a:extLst>
          </p:cNvPr>
          <p:cNvSpPr>
            <a:spLocks noGrp="1"/>
          </p:cNvSpPr>
          <p:nvPr>
            <p:ph idx="1"/>
          </p:nvPr>
        </p:nvSpPr>
        <p:spPr/>
        <p:txBody>
          <a:bodyPr/>
          <a:lstStyle/>
          <a:p>
            <a:pPr marL="0" indent="0">
              <a:buNone/>
            </a:pPr>
            <a:r>
              <a:rPr lang="en-US" b="1"/>
              <a:t>                 Active PM L0 to L0s and Back to L0 – PCIe Mode</a:t>
            </a:r>
          </a:p>
          <a:p>
            <a:r>
              <a:rPr lang="en-US"/>
              <a:t>PIPE PHY can be controlled to perform Active State Power Management on a link for the sequence of the link being in L0 state, transitioning to L0s state, and then transitioning back to L0 state.</a:t>
            </a:r>
          </a:p>
          <a:p>
            <a:r>
              <a:rPr lang="en-US"/>
              <a:t>When the MAC and higher levels have determined that the link should transition to L0s, the MAC transmits an electrical idle ordered set and then has the PHY transmitter go idle and enter P0s.</a:t>
            </a:r>
          </a:p>
          <a:p>
            <a:pPr marL="0" indent="0">
              <a:buNone/>
            </a:pPr>
            <a:endParaRPr lang="en-IN" b="1"/>
          </a:p>
        </p:txBody>
      </p:sp>
    </p:spTree>
    <p:extLst>
      <p:ext uri="{BB962C8B-B14F-4D97-AF65-F5344CB8AC3E}">
        <p14:creationId xmlns:p14="http://schemas.microsoft.com/office/powerpoint/2010/main" val="35681191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C3F3B-5423-1D25-89F1-B718B207F360}"/>
              </a:ext>
            </a:extLst>
          </p:cNvPr>
          <p:cNvSpPr>
            <a:spLocks noGrp="1"/>
          </p:cNvSpPr>
          <p:nvPr>
            <p:ph type="title"/>
          </p:nvPr>
        </p:nvSpPr>
        <p:spPr/>
        <p:txBody>
          <a:bodyPr/>
          <a:lstStyle/>
          <a:p>
            <a:r>
              <a:rPr lang="en-IN"/>
              <a:t>               L0 to L0s</a:t>
            </a:r>
          </a:p>
        </p:txBody>
      </p:sp>
      <p:pic>
        <p:nvPicPr>
          <p:cNvPr id="5" name="Content Placeholder 4">
            <a:extLst>
              <a:ext uri="{FF2B5EF4-FFF2-40B4-BE49-F238E27FC236}">
                <a16:creationId xmlns:a16="http://schemas.microsoft.com/office/drawing/2014/main" id="{8206DDAF-7AE9-8D17-06A4-86486CD7C27A}"/>
              </a:ext>
            </a:extLst>
          </p:cNvPr>
          <p:cNvPicPr>
            <a:picLocks noGrp="1" noChangeAspect="1"/>
          </p:cNvPicPr>
          <p:nvPr>
            <p:ph idx="1"/>
          </p:nvPr>
        </p:nvPicPr>
        <p:blipFill>
          <a:blip r:embed="rId2"/>
          <a:stretch>
            <a:fillRect/>
          </a:stretch>
        </p:blipFill>
        <p:spPr>
          <a:xfrm>
            <a:off x="922867" y="2603499"/>
            <a:ext cx="10159999" cy="3992033"/>
          </a:xfrm>
          <a:prstGeom prst="rect">
            <a:avLst/>
          </a:prstGeom>
        </p:spPr>
      </p:pic>
    </p:spTree>
    <p:extLst>
      <p:ext uri="{BB962C8B-B14F-4D97-AF65-F5344CB8AC3E}">
        <p14:creationId xmlns:p14="http://schemas.microsoft.com/office/powerpoint/2010/main" val="23973438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A304A-ED42-4550-9D50-C5F92EC3727F}"/>
              </a:ext>
            </a:extLst>
          </p:cNvPr>
          <p:cNvSpPr>
            <a:spLocks noGrp="1"/>
          </p:cNvSpPr>
          <p:nvPr>
            <p:ph type="title"/>
          </p:nvPr>
        </p:nvSpPr>
        <p:spPr/>
        <p:txBody>
          <a:bodyPr/>
          <a:lstStyle/>
          <a:p>
            <a:r>
              <a:rPr lang="en-IN"/>
              <a:t>               L0s to L0</a:t>
            </a:r>
          </a:p>
        </p:txBody>
      </p:sp>
      <p:pic>
        <p:nvPicPr>
          <p:cNvPr id="5" name="Content Placeholder 4">
            <a:extLst>
              <a:ext uri="{FF2B5EF4-FFF2-40B4-BE49-F238E27FC236}">
                <a16:creationId xmlns:a16="http://schemas.microsoft.com/office/drawing/2014/main" id="{06550140-54A4-1949-0A66-A6B9BBB95211}"/>
              </a:ext>
            </a:extLst>
          </p:cNvPr>
          <p:cNvPicPr>
            <a:picLocks noGrp="1" noChangeAspect="1"/>
          </p:cNvPicPr>
          <p:nvPr>
            <p:ph idx="1"/>
          </p:nvPr>
        </p:nvPicPr>
        <p:blipFill>
          <a:blip r:embed="rId2"/>
          <a:stretch>
            <a:fillRect/>
          </a:stretch>
        </p:blipFill>
        <p:spPr>
          <a:xfrm>
            <a:off x="736601" y="2661777"/>
            <a:ext cx="9872132" cy="3679756"/>
          </a:xfrm>
          <a:prstGeom prst="rect">
            <a:avLst/>
          </a:prstGeom>
        </p:spPr>
      </p:pic>
    </p:spTree>
    <p:extLst>
      <p:ext uri="{BB962C8B-B14F-4D97-AF65-F5344CB8AC3E}">
        <p14:creationId xmlns:p14="http://schemas.microsoft.com/office/powerpoint/2010/main" val="10979081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A75FE-3CA5-3425-AA1D-F5A71845E05E}"/>
              </a:ext>
            </a:extLst>
          </p:cNvPr>
          <p:cNvSpPr>
            <a:spLocks noGrp="1"/>
          </p:cNvSpPr>
          <p:nvPr>
            <p:ph type="title"/>
          </p:nvPr>
        </p:nvSpPr>
        <p:spPr/>
        <p:txBody>
          <a:bodyPr/>
          <a:lstStyle/>
          <a:p>
            <a:br>
              <a:rPr lang="en-IN"/>
            </a:br>
            <a:br>
              <a:rPr lang="en-IN"/>
            </a:br>
            <a:r>
              <a:rPr lang="en-US" sz="2400"/>
              <a:t>Active PM to L1 and Back to L0  – PCIe Mode</a:t>
            </a:r>
            <a:br>
              <a:rPr lang="en-IN"/>
            </a:br>
            <a:br>
              <a:rPr lang="en-IN"/>
            </a:br>
            <a:endParaRPr lang="en-IN"/>
          </a:p>
        </p:txBody>
      </p:sp>
      <p:sp>
        <p:nvSpPr>
          <p:cNvPr id="3" name="Content Placeholder 2">
            <a:extLst>
              <a:ext uri="{FF2B5EF4-FFF2-40B4-BE49-F238E27FC236}">
                <a16:creationId xmlns:a16="http://schemas.microsoft.com/office/drawing/2014/main" id="{36451505-F584-D7F4-65E8-D3DA31ECED23}"/>
              </a:ext>
            </a:extLst>
          </p:cNvPr>
          <p:cNvSpPr>
            <a:spLocks noGrp="1"/>
          </p:cNvSpPr>
          <p:nvPr>
            <p:ph idx="1"/>
          </p:nvPr>
        </p:nvSpPr>
        <p:spPr/>
        <p:txBody>
          <a:bodyPr/>
          <a:lstStyle/>
          <a:p>
            <a:r>
              <a:rPr lang="en-US"/>
              <a:t>PIPE PHY can be controlled to perform Active State Power Management on a link for the sequence of the link being in L0 state, transitioning to L1 state, and then transitioning back to L0 state.</a:t>
            </a:r>
          </a:p>
          <a:p>
            <a:r>
              <a:rPr lang="en-US"/>
              <a:t>This example assumes that the PHY is on an endpoint (that is, it is facing upstream) and that the endpoint has met all the requirements  for entering L1.</a:t>
            </a:r>
          </a:p>
          <a:p>
            <a:r>
              <a:rPr lang="en-US"/>
              <a:t>After the MAC had the PHY send PM_Active_State_Request_L1 messages, and has received the </a:t>
            </a:r>
            <a:r>
              <a:rPr lang="en-US" err="1"/>
              <a:t>PM_Request_ACK</a:t>
            </a:r>
            <a:r>
              <a:rPr lang="en-US"/>
              <a:t> message from the upstream port, it then transmits an electrical idle ordered set, and has the PHY transmitter go idle and enter P1.</a:t>
            </a:r>
            <a:endParaRPr lang="en-IN"/>
          </a:p>
        </p:txBody>
      </p:sp>
    </p:spTree>
    <p:extLst>
      <p:ext uri="{BB962C8B-B14F-4D97-AF65-F5344CB8AC3E}">
        <p14:creationId xmlns:p14="http://schemas.microsoft.com/office/powerpoint/2010/main" val="29833257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21B21-9A9D-A17E-01D4-4D2F53D7D791}"/>
              </a:ext>
            </a:extLst>
          </p:cNvPr>
          <p:cNvSpPr>
            <a:spLocks noGrp="1"/>
          </p:cNvSpPr>
          <p:nvPr>
            <p:ph type="title"/>
          </p:nvPr>
        </p:nvSpPr>
        <p:spPr/>
        <p:txBody>
          <a:bodyPr/>
          <a:lstStyle/>
          <a:p>
            <a:r>
              <a:rPr lang="en-IN"/>
              <a:t>          L0 to L1</a:t>
            </a:r>
          </a:p>
        </p:txBody>
      </p:sp>
      <p:pic>
        <p:nvPicPr>
          <p:cNvPr id="5" name="Content Placeholder 4">
            <a:extLst>
              <a:ext uri="{FF2B5EF4-FFF2-40B4-BE49-F238E27FC236}">
                <a16:creationId xmlns:a16="http://schemas.microsoft.com/office/drawing/2014/main" id="{A46AD706-15AB-570A-1BD5-42062AA6DA67}"/>
              </a:ext>
            </a:extLst>
          </p:cNvPr>
          <p:cNvPicPr>
            <a:picLocks noGrp="1" noChangeAspect="1"/>
          </p:cNvPicPr>
          <p:nvPr>
            <p:ph idx="1"/>
          </p:nvPr>
        </p:nvPicPr>
        <p:blipFill>
          <a:blip r:embed="rId2"/>
          <a:stretch>
            <a:fillRect/>
          </a:stretch>
        </p:blipFill>
        <p:spPr>
          <a:xfrm>
            <a:off x="1430867" y="2298700"/>
            <a:ext cx="8890000" cy="4559300"/>
          </a:xfrm>
          <a:prstGeom prst="rect">
            <a:avLst/>
          </a:prstGeom>
        </p:spPr>
      </p:pic>
    </p:spTree>
    <p:extLst>
      <p:ext uri="{BB962C8B-B14F-4D97-AF65-F5344CB8AC3E}">
        <p14:creationId xmlns:p14="http://schemas.microsoft.com/office/powerpoint/2010/main" val="3012286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BB3EC-268C-AB1F-FEF0-D8AB16D56663}"/>
              </a:ext>
            </a:extLst>
          </p:cNvPr>
          <p:cNvSpPr>
            <a:spLocks noGrp="1"/>
          </p:cNvSpPr>
          <p:nvPr>
            <p:ph type="title"/>
          </p:nvPr>
        </p:nvSpPr>
        <p:spPr/>
        <p:txBody>
          <a:bodyPr/>
          <a:lstStyle/>
          <a:p>
            <a:br>
              <a:rPr lang="en-IN"/>
            </a:br>
            <a:br>
              <a:rPr lang="en-IN"/>
            </a:br>
            <a:br>
              <a:rPr lang="en-IN"/>
            </a:br>
            <a:br>
              <a:rPr lang="en-IN"/>
            </a:br>
            <a:endParaRPr lang="en-IN"/>
          </a:p>
        </p:txBody>
      </p:sp>
      <p:graphicFrame>
        <p:nvGraphicFramePr>
          <p:cNvPr id="4" name="Content Placeholder 3">
            <a:extLst>
              <a:ext uri="{FF2B5EF4-FFF2-40B4-BE49-F238E27FC236}">
                <a16:creationId xmlns:a16="http://schemas.microsoft.com/office/drawing/2014/main" id="{6A873D96-FA39-D14C-05A1-E0C91F89DBE6}"/>
              </a:ext>
            </a:extLst>
          </p:cNvPr>
          <p:cNvGraphicFramePr>
            <a:graphicFrameLocks noGrp="1"/>
          </p:cNvGraphicFramePr>
          <p:nvPr>
            <p:ph idx="1"/>
            <p:extLst>
              <p:ext uri="{D42A27DB-BD31-4B8C-83A1-F6EECF244321}">
                <p14:modId xmlns:p14="http://schemas.microsoft.com/office/powerpoint/2010/main" val="1253125073"/>
              </p:ext>
            </p:extLst>
          </p:nvPr>
        </p:nvGraphicFramePr>
        <p:xfrm>
          <a:off x="42333" y="-59267"/>
          <a:ext cx="12149668" cy="6773327"/>
        </p:xfrm>
        <a:graphic>
          <a:graphicData uri="http://schemas.openxmlformats.org/drawingml/2006/table">
            <a:tbl>
              <a:tblPr firstRow="1" bandRow="1">
                <a:tableStyleId>{5C22544A-7EE6-4342-B048-85BDC9FD1C3A}</a:tableStyleId>
              </a:tblPr>
              <a:tblGrid>
                <a:gridCol w="5098529">
                  <a:extLst>
                    <a:ext uri="{9D8B030D-6E8A-4147-A177-3AD203B41FA5}">
                      <a16:colId xmlns:a16="http://schemas.microsoft.com/office/drawing/2014/main" val="4016422143"/>
                    </a:ext>
                  </a:extLst>
                </a:gridCol>
                <a:gridCol w="7051139">
                  <a:extLst>
                    <a:ext uri="{9D8B030D-6E8A-4147-A177-3AD203B41FA5}">
                      <a16:colId xmlns:a16="http://schemas.microsoft.com/office/drawing/2014/main" val="420755448"/>
                    </a:ext>
                  </a:extLst>
                </a:gridCol>
              </a:tblGrid>
              <a:tr h="398431">
                <a:tc>
                  <a:txBody>
                    <a:bodyPr/>
                    <a:lstStyle/>
                    <a:p>
                      <a:r>
                        <a:rPr lang="en-IN"/>
                        <a:t>                Byte Address</a:t>
                      </a:r>
                    </a:p>
                  </a:txBody>
                  <a:tcPr/>
                </a:tc>
                <a:tc>
                  <a:txBody>
                    <a:bodyPr/>
                    <a:lstStyle/>
                    <a:p>
                      <a:r>
                        <a:rPr lang="en-IN"/>
                        <a:t>                    Register name</a:t>
                      </a:r>
                    </a:p>
                  </a:txBody>
                  <a:tcPr/>
                </a:tc>
                <a:extLst>
                  <a:ext uri="{0D108BD9-81ED-4DB2-BD59-A6C34878D82A}">
                    <a16:rowId xmlns:a16="http://schemas.microsoft.com/office/drawing/2014/main" val="955480485"/>
                  </a:ext>
                </a:extLst>
              </a:tr>
              <a:tr h="398431">
                <a:tc>
                  <a:txBody>
                    <a:bodyPr/>
                    <a:lstStyle/>
                    <a:p>
                      <a:pPr>
                        <a:buNone/>
                      </a:pPr>
                      <a:endParaRPr lang="en-IN"/>
                    </a:p>
                  </a:txBody>
                  <a:tcPr anchor="ctr"/>
                </a:tc>
                <a:tc>
                  <a:txBody>
                    <a:bodyPr/>
                    <a:lstStyle/>
                    <a:p>
                      <a:pPr>
                        <a:buNone/>
                      </a:pPr>
                      <a:endParaRPr lang="en-IN"/>
                    </a:p>
                  </a:txBody>
                  <a:tcPr anchor="ctr"/>
                </a:tc>
                <a:extLst>
                  <a:ext uri="{0D108BD9-81ED-4DB2-BD59-A6C34878D82A}">
                    <a16:rowId xmlns:a16="http://schemas.microsoft.com/office/drawing/2014/main" val="10107631"/>
                  </a:ext>
                </a:extLst>
              </a:tr>
              <a:tr h="398431">
                <a:tc>
                  <a:txBody>
                    <a:bodyPr/>
                    <a:lstStyle/>
                    <a:p>
                      <a:pPr>
                        <a:buNone/>
                      </a:pPr>
                      <a:r>
                        <a:rPr lang="en-IN"/>
                        <a:t>12’h0</a:t>
                      </a:r>
                    </a:p>
                  </a:txBody>
                  <a:tcPr anchor="ctr"/>
                </a:tc>
                <a:tc>
                  <a:txBody>
                    <a:bodyPr/>
                    <a:lstStyle/>
                    <a:p>
                      <a:pPr>
                        <a:buNone/>
                      </a:pPr>
                      <a:r>
                        <a:rPr lang="en-IN"/>
                        <a:t>RX1: Rx Margin Status0</a:t>
                      </a:r>
                    </a:p>
                  </a:txBody>
                  <a:tcPr anchor="ctr"/>
                </a:tc>
                <a:extLst>
                  <a:ext uri="{0D108BD9-81ED-4DB2-BD59-A6C34878D82A}">
                    <a16:rowId xmlns:a16="http://schemas.microsoft.com/office/drawing/2014/main" val="806173018"/>
                  </a:ext>
                </a:extLst>
              </a:tr>
              <a:tr h="398431">
                <a:tc>
                  <a:txBody>
                    <a:bodyPr/>
                    <a:lstStyle/>
                    <a:p>
                      <a:pPr>
                        <a:buNone/>
                      </a:pPr>
                      <a:r>
                        <a:rPr lang="en-IN"/>
                        <a:t>12’h1</a:t>
                      </a:r>
                    </a:p>
                  </a:txBody>
                  <a:tcPr anchor="ctr"/>
                </a:tc>
                <a:tc>
                  <a:txBody>
                    <a:bodyPr/>
                    <a:lstStyle/>
                    <a:p>
                      <a:pPr>
                        <a:buNone/>
                      </a:pPr>
                      <a:r>
                        <a:rPr lang="en-IN"/>
                        <a:t>RX1: Rx Margin Status1</a:t>
                      </a:r>
                    </a:p>
                  </a:txBody>
                  <a:tcPr anchor="ctr"/>
                </a:tc>
                <a:extLst>
                  <a:ext uri="{0D108BD9-81ED-4DB2-BD59-A6C34878D82A}">
                    <a16:rowId xmlns:a16="http://schemas.microsoft.com/office/drawing/2014/main" val="2256414296"/>
                  </a:ext>
                </a:extLst>
              </a:tr>
              <a:tr h="398431">
                <a:tc>
                  <a:txBody>
                    <a:bodyPr/>
                    <a:lstStyle/>
                    <a:p>
                      <a:pPr>
                        <a:buNone/>
                      </a:pPr>
                      <a:r>
                        <a:rPr lang="en-IN"/>
                        <a:t>12’h2</a:t>
                      </a:r>
                    </a:p>
                  </a:txBody>
                  <a:tcPr anchor="ctr"/>
                </a:tc>
                <a:tc>
                  <a:txBody>
                    <a:bodyPr/>
                    <a:lstStyle/>
                    <a:p>
                      <a:pPr>
                        <a:buNone/>
                      </a:pPr>
                      <a:r>
                        <a:rPr lang="en-IN"/>
                        <a:t>RX1: Rx Margin Status2</a:t>
                      </a:r>
                    </a:p>
                  </a:txBody>
                  <a:tcPr anchor="ctr"/>
                </a:tc>
                <a:extLst>
                  <a:ext uri="{0D108BD9-81ED-4DB2-BD59-A6C34878D82A}">
                    <a16:rowId xmlns:a16="http://schemas.microsoft.com/office/drawing/2014/main" val="41503187"/>
                  </a:ext>
                </a:extLst>
              </a:tr>
              <a:tr h="398431">
                <a:tc>
                  <a:txBody>
                    <a:bodyPr/>
                    <a:lstStyle/>
                    <a:p>
                      <a:pPr>
                        <a:buNone/>
                      </a:pPr>
                      <a:r>
                        <a:rPr lang="en-IN"/>
                        <a:t>12’h3</a:t>
                      </a:r>
                    </a:p>
                  </a:txBody>
                  <a:tcPr anchor="ctr"/>
                </a:tc>
                <a:tc>
                  <a:txBody>
                    <a:bodyPr/>
                    <a:lstStyle/>
                    <a:p>
                      <a:pPr>
                        <a:buNone/>
                      </a:pPr>
                      <a:r>
                        <a:rPr lang="en-IN"/>
                        <a:t>RX1: Elastic Buffer Status</a:t>
                      </a:r>
                    </a:p>
                  </a:txBody>
                  <a:tcPr anchor="ctr"/>
                </a:tc>
                <a:extLst>
                  <a:ext uri="{0D108BD9-81ED-4DB2-BD59-A6C34878D82A}">
                    <a16:rowId xmlns:a16="http://schemas.microsoft.com/office/drawing/2014/main" val="219648438"/>
                  </a:ext>
                </a:extLst>
              </a:tr>
              <a:tr h="398431">
                <a:tc>
                  <a:txBody>
                    <a:bodyPr/>
                    <a:lstStyle/>
                    <a:p>
                      <a:pPr>
                        <a:buNone/>
                      </a:pPr>
                      <a:r>
                        <a:rPr lang="en-IN"/>
                        <a:t>12’h4</a:t>
                      </a:r>
                    </a:p>
                  </a:txBody>
                  <a:tcPr anchor="ctr"/>
                </a:tc>
                <a:tc>
                  <a:txBody>
                    <a:bodyPr/>
                    <a:lstStyle/>
                    <a:p>
                      <a:pPr>
                        <a:buNone/>
                      </a:pPr>
                      <a:r>
                        <a:rPr lang="en-IN"/>
                        <a:t>RX1: Elastic Buffer Location</a:t>
                      </a:r>
                    </a:p>
                  </a:txBody>
                  <a:tcPr anchor="ctr"/>
                </a:tc>
                <a:extLst>
                  <a:ext uri="{0D108BD9-81ED-4DB2-BD59-A6C34878D82A}">
                    <a16:rowId xmlns:a16="http://schemas.microsoft.com/office/drawing/2014/main" val="4267943190"/>
                  </a:ext>
                </a:extLst>
              </a:tr>
              <a:tr h="398431">
                <a:tc>
                  <a:txBody>
                    <a:bodyPr/>
                    <a:lstStyle/>
                    <a:p>
                      <a:pPr>
                        <a:buNone/>
                      </a:pPr>
                      <a:r>
                        <a:rPr lang="en-IN"/>
                        <a:t>12’h5</a:t>
                      </a:r>
                    </a:p>
                  </a:txBody>
                  <a:tcPr anchor="ctr"/>
                </a:tc>
                <a:tc>
                  <a:txBody>
                    <a:bodyPr/>
                    <a:lstStyle/>
                    <a:p>
                      <a:pPr>
                        <a:buNone/>
                      </a:pPr>
                      <a:r>
                        <a:rPr lang="en-IN"/>
                        <a:t>RX1: Rx Status0</a:t>
                      </a:r>
                    </a:p>
                  </a:txBody>
                  <a:tcPr anchor="ctr"/>
                </a:tc>
                <a:extLst>
                  <a:ext uri="{0D108BD9-81ED-4DB2-BD59-A6C34878D82A}">
                    <a16:rowId xmlns:a16="http://schemas.microsoft.com/office/drawing/2014/main" val="3457164472"/>
                  </a:ext>
                </a:extLst>
              </a:tr>
              <a:tr h="398431">
                <a:tc>
                  <a:txBody>
                    <a:bodyPr/>
                    <a:lstStyle/>
                    <a:p>
                      <a:pPr>
                        <a:buNone/>
                      </a:pPr>
                      <a:r>
                        <a:rPr lang="en-IN"/>
                        <a:t>12’h6</a:t>
                      </a:r>
                    </a:p>
                  </a:txBody>
                  <a:tcPr anchor="ctr"/>
                </a:tc>
                <a:tc>
                  <a:txBody>
                    <a:bodyPr/>
                    <a:lstStyle/>
                    <a:p>
                      <a:pPr>
                        <a:buNone/>
                      </a:pPr>
                      <a:r>
                        <a:rPr lang="en-IN"/>
                        <a:t>RX1: Rx Control0</a:t>
                      </a:r>
                    </a:p>
                  </a:txBody>
                  <a:tcPr anchor="ctr"/>
                </a:tc>
                <a:extLst>
                  <a:ext uri="{0D108BD9-81ED-4DB2-BD59-A6C34878D82A}">
                    <a16:rowId xmlns:a16="http://schemas.microsoft.com/office/drawing/2014/main" val="4190003190"/>
                  </a:ext>
                </a:extLst>
              </a:tr>
              <a:tr h="398431">
                <a:tc>
                  <a:txBody>
                    <a:bodyPr/>
                    <a:lstStyle/>
                    <a:p>
                      <a:pPr>
                        <a:buNone/>
                      </a:pPr>
                      <a:r>
                        <a:rPr lang="en-IN"/>
                        <a:t>12’h7</a:t>
                      </a:r>
                    </a:p>
                  </a:txBody>
                  <a:tcPr anchor="ctr"/>
                </a:tc>
                <a:tc>
                  <a:txBody>
                    <a:bodyPr/>
                    <a:lstStyle/>
                    <a:p>
                      <a:pPr>
                        <a:buNone/>
                      </a:pPr>
                      <a:r>
                        <a:rPr lang="en-IN"/>
                        <a:t>RX1: Rx Margin Status3</a:t>
                      </a:r>
                    </a:p>
                  </a:txBody>
                  <a:tcPr anchor="ctr"/>
                </a:tc>
                <a:extLst>
                  <a:ext uri="{0D108BD9-81ED-4DB2-BD59-A6C34878D82A}">
                    <a16:rowId xmlns:a16="http://schemas.microsoft.com/office/drawing/2014/main" val="3170570662"/>
                  </a:ext>
                </a:extLst>
              </a:tr>
              <a:tr h="398431">
                <a:tc>
                  <a:txBody>
                    <a:bodyPr/>
                    <a:lstStyle/>
                    <a:p>
                      <a:pPr>
                        <a:buNone/>
                      </a:pPr>
                      <a:r>
                        <a:rPr lang="en-IN"/>
                        <a:t>12’h8 – 12’h9</a:t>
                      </a:r>
                    </a:p>
                  </a:txBody>
                  <a:tcPr anchor="ctr"/>
                </a:tc>
                <a:tc>
                  <a:txBody>
                    <a:bodyPr/>
                    <a:lstStyle/>
                    <a:p>
                      <a:pPr>
                        <a:buNone/>
                      </a:pPr>
                      <a:r>
                        <a:rPr lang="en-IN"/>
                        <a:t>RX1: Reserved</a:t>
                      </a:r>
                    </a:p>
                  </a:txBody>
                  <a:tcPr anchor="ctr"/>
                </a:tc>
                <a:extLst>
                  <a:ext uri="{0D108BD9-81ED-4DB2-BD59-A6C34878D82A}">
                    <a16:rowId xmlns:a16="http://schemas.microsoft.com/office/drawing/2014/main" val="2730520642"/>
                  </a:ext>
                </a:extLst>
              </a:tr>
              <a:tr h="398431">
                <a:tc>
                  <a:txBody>
                    <a:bodyPr/>
                    <a:lstStyle/>
                    <a:p>
                      <a:pPr>
                        <a:buNone/>
                      </a:pPr>
                      <a:r>
                        <a:rPr lang="en-IN"/>
                        <a:t>12’hA</a:t>
                      </a:r>
                    </a:p>
                  </a:txBody>
                  <a:tcPr anchor="ctr"/>
                </a:tc>
                <a:tc>
                  <a:txBody>
                    <a:bodyPr/>
                    <a:lstStyle/>
                    <a:p>
                      <a:pPr>
                        <a:buNone/>
                      </a:pPr>
                      <a:r>
                        <a:rPr lang="en-IN"/>
                        <a:t>RX1: Rx Link Evaluation Status0</a:t>
                      </a:r>
                    </a:p>
                  </a:txBody>
                  <a:tcPr anchor="ctr"/>
                </a:tc>
                <a:extLst>
                  <a:ext uri="{0D108BD9-81ED-4DB2-BD59-A6C34878D82A}">
                    <a16:rowId xmlns:a16="http://schemas.microsoft.com/office/drawing/2014/main" val="1790776716"/>
                  </a:ext>
                </a:extLst>
              </a:tr>
              <a:tr h="398431">
                <a:tc>
                  <a:txBody>
                    <a:bodyPr/>
                    <a:lstStyle/>
                    <a:p>
                      <a:pPr>
                        <a:buNone/>
                      </a:pPr>
                      <a:r>
                        <a:rPr lang="en-IN"/>
                        <a:t>12’hB</a:t>
                      </a:r>
                    </a:p>
                  </a:txBody>
                  <a:tcPr anchor="ctr"/>
                </a:tc>
                <a:tc>
                  <a:txBody>
                    <a:bodyPr/>
                    <a:lstStyle/>
                    <a:p>
                      <a:pPr>
                        <a:buNone/>
                      </a:pPr>
                      <a:r>
                        <a:rPr lang="en-IN"/>
                        <a:t>RX1: Rx Link Evaluation Status1</a:t>
                      </a:r>
                    </a:p>
                  </a:txBody>
                  <a:tcPr anchor="ctr"/>
                </a:tc>
                <a:extLst>
                  <a:ext uri="{0D108BD9-81ED-4DB2-BD59-A6C34878D82A}">
                    <a16:rowId xmlns:a16="http://schemas.microsoft.com/office/drawing/2014/main" val="4146874206"/>
                  </a:ext>
                </a:extLst>
              </a:tr>
              <a:tr h="398431">
                <a:tc>
                  <a:txBody>
                    <a:bodyPr/>
                    <a:lstStyle/>
                    <a:p>
                      <a:pPr>
                        <a:buNone/>
                      </a:pPr>
                      <a:r>
                        <a:rPr lang="en-IN"/>
                        <a:t>12’hC</a:t>
                      </a:r>
                    </a:p>
                  </a:txBody>
                  <a:tcPr anchor="ctr"/>
                </a:tc>
                <a:tc>
                  <a:txBody>
                    <a:bodyPr/>
                    <a:lstStyle/>
                    <a:p>
                      <a:pPr>
                        <a:buNone/>
                      </a:pPr>
                      <a:r>
                        <a:rPr lang="en-IN"/>
                        <a:t>RX1: Rx Status4</a:t>
                      </a:r>
                    </a:p>
                  </a:txBody>
                  <a:tcPr anchor="ctr"/>
                </a:tc>
                <a:extLst>
                  <a:ext uri="{0D108BD9-81ED-4DB2-BD59-A6C34878D82A}">
                    <a16:rowId xmlns:a16="http://schemas.microsoft.com/office/drawing/2014/main" val="611293662"/>
                  </a:ext>
                </a:extLst>
              </a:tr>
              <a:tr h="398431">
                <a:tc>
                  <a:txBody>
                    <a:bodyPr/>
                    <a:lstStyle/>
                    <a:p>
                      <a:pPr>
                        <a:buNone/>
                      </a:pPr>
                      <a:r>
                        <a:rPr lang="en-IN"/>
                        <a:t>12’hD</a:t>
                      </a:r>
                    </a:p>
                  </a:txBody>
                  <a:tcPr anchor="ctr"/>
                </a:tc>
                <a:tc>
                  <a:txBody>
                    <a:bodyPr/>
                    <a:lstStyle/>
                    <a:p>
                      <a:pPr>
                        <a:buNone/>
                      </a:pPr>
                      <a:r>
                        <a:rPr lang="en-IN"/>
                        <a:t>RX1: Rx Status5</a:t>
                      </a:r>
                    </a:p>
                  </a:txBody>
                  <a:tcPr anchor="ctr"/>
                </a:tc>
                <a:extLst>
                  <a:ext uri="{0D108BD9-81ED-4DB2-BD59-A6C34878D82A}">
                    <a16:rowId xmlns:a16="http://schemas.microsoft.com/office/drawing/2014/main" val="1362315194"/>
                  </a:ext>
                </a:extLst>
              </a:tr>
              <a:tr h="398431">
                <a:tc>
                  <a:txBody>
                    <a:bodyPr/>
                    <a:lstStyle/>
                    <a:p>
                      <a:pPr>
                        <a:buNone/>
                      </a:pPr>
                      <a:r>
                        <a:rPr lang="en-IN"/>
                        <a:t>12’hE</a:t>
                      </a:r>
                    </a:p>
                  </a:txBody>
                  <a:tcPr anchor="ctr"/>
                </a:tc>
                <a:tc>
                  <a:txBody>
                    <a:bodyPr/>
                    <a:lstStyle/>
                    <a:p>
                      <a:pPr>
                        <a:buNone/>
                      </a:pPr>
                      <a:r>
                        <a:rPr lang="en-IN"/>
                        <a:t>RX1: Rx Link Evaluation Status2</a:t>
                      </a:r>
                    </a:p>
                  </a:txBody>
                  <a:tcPr anchor="ctr"/>
                </a:tc>
                <a:extLst>
                  <a:ext uri="{0D108BD9-81ED-4DB2-BD59-A6C34878D82A}">
                    <a16:rowId xmlns:a16="http://schemas.microsoft.com/office/drawing/2014/main" val="2921677183"/>
                  </a:ext>
                </a:extLst>
              </a:tr>
              <a:tr h="398431">
                <a:tc>
                  <a:txBody>
                    <a:bodyPr/>
                    <a:lstStyle/>
                    <a:p>
                      <a:pPr>
                        <a:buNone/>
                      </a:pPr>
                      <a:r>
                        <a:rPr lang="en-IN"/>
                        <a:t>12’hF</a:t>
                      </a:r>
                    </a:p>
                  </a:txBody>
                  <a:tcPr anchor="ctr"/>
                </a:tc>
                <a:tc>
                  <a:txBody>
                    <a:bodyPr/>
                    <a:lstStyle/>
                    <a:p>
                      <a:pPr>
                        <a:buNone/>
                      </a:pPr>
                      <a:r>
                        <a:rPr lang="en-IN"/>
                        <a:t>RX1: Rx Link Evaluation Status3</a:t>
                      </a:r>
                    </a:p>
                  </a:txBody>
                  <a:tcPr anchor="ctr"/>
                </a:tc>
                <a:extLst>
                  <a:ext uri="{0D108BD9-81ED-4DB2-BD59-A6C34878D82A}">
                    <a16:rowId xmlns:a16="http://schemas.microsoft.com/office/drawing/2014/main" val="4021401382"/>
                  </a:ext>
                </a:extLst>
              </a:tr>
            </a:tbl>
          </a:graphicData>
        </a:graphic>
      </p:graphicFrame>
    </p:spTree>
    <p:extLst>
      <p:ext uri="{BB962C8B-B14F-4D97-AF65-F5344CB8AC3E}">
        <p14:creationId xmlns:p14="http://schemas.microsoft.com/office/powerpoint/2010/main" val="9813763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B5027-A6D1-11C9-575F-BB8F4FB376DC}"/>
              </a:ext>
            </a:extLst>
          </p:cNvPr>
          <p:cNvSpPr>
            <a:spLocks noGrp="1"/>
          </p:cNvSpPr>
          <p:nvPr>
            <p:ph type="title"/>
          </p:nvPr>
        </p:nvSpPr>
        <p:spPr/>
        <p:txBody>
          <a:bodyPr/>
          <a:lstStyle/>
          <a:p>
            <a:r>
              <a:rPr lang="en-IN"/>
              <a:t>            L1 To L0</a:t>
            </a:r>
          </a:p>
        </p:txBody>
      </p:sp>
      <p:pic>
        <p:nvPicPr>
          <p:cNvPr id="5" name="Content Placeholder 4">
            <a:extLst>
              <a:ext uri="{FF2B5EF4-FFF2-40B4-BE49-F238E27FC236}">
                <a16:creationId xmlns:a16="http://schemas.microsoft.com/office/drawing/2014/main" id="{1452FD53-EA14-A324-5B5A-1CE4C6C51A16}"/>
              </a:ext>
            </a:extLst>
          </p:cNvPr>
          <p:cNvPicPr>
            <a:picLocks noGrp="1" noChangeAspect="1"/>
          </p:cNvPicPr>
          <p:nvPr>
            <p:ph idx="1"/>
          </p:nvPr>
        </p:nvPicPr>
        <p:blipFill>
          <a:blip r:embed="rId2"/>
          <a:stretch>
            <a:fillRect/>
          </a:stretch>
        </p:blipFill>
        <p:spPr>
          <a:xfrm>
            <a:off x="1154954" y="2603500"/>
            <a:ext cx="8761413" cy="3746500"/>
          </a:xfrm>
          <a:prstGeom prst="rect">
            <a:avLst/>
          </a:prstGeom>
        </p:spPr>
      </p:pic>
    </p:spTree>
    <p:extLst>
      <p:ext uri="{BB962C8B-B14F-4D97-AF65-F5344CB8AC3E}">
        <p14:creationId xmlns:p14="http://schemas.microsoft.com/office/powerpoint/2010/main" val="13337462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56745-39C1-BBE6-4812-CD40628D023B}"/>
              </a:ext>
            </a:extLst>
          </p:cNvPr>
          <p:cNvSpPr>
            <a:spLocks noGrp="1"/>
          </p:cNvSpPr>
          <p:nvPr>
            <p:ph type="title"/>
          </p:nvPr>
        </p:nvSpPr>
        <p:spPr/>
        <p:txBody>
          <a:bodyPr/>
          <a:lstStyle/>
          <a:p>
            <a:r>
              <a:rPr lang="en-US" sz="2400"/>
              <a:t>Receivers and Electrical Idle – PCIe Mode</a:t>
            </a:r>
            <a:endParaRPr lang="en-IN" sz="2400"/>
          </a:p>
        </p:txBody>
      </p:sp>
      <p:sp>
        <p:nvSpPr>
          <p:cNvPr id="3" name="Content Placeholder 2">
            <a:extLst>
              <a:ext uri="{FF2B5EF4-FFF2-40B4-BE49-F238E27FC236}">
                <a16:creationId xmlns:a16="http://schemas.microsoft.com/office/drawing/2014/main" id="{1C0CF2DE-16C5-2E4F-D573-E2B5ED51E610}"/>
              </a:ext>
            </a:extLst>
          </p:cNvPr>
          <p:cNvSpPr>
            <a:spLocks noGrp="1"/>
          </p:cNvSpPr>
          <p:nvPr>
            <p:ph idx="1"/>
          </p:nvPr>
        </p:nvSpPr>
        <p:spPr/>
        <p:txBody>
          <a:bodyPr>
            <a:normAutofit/>
          </a:bodyPr>
          <a:lstStyle/>
          <a:p>
            <a:r>
              <a:rPr lang="en-US"/>
              <a:t>PHY operating to 2.5 GT/s, when operating at 5.0 GT/s or 8 GT/s signaling rates, </a:t>
            </a:r>
            <a:r>
              <a:rPr lang="en-US" err="1"/>
              <a:t>RxElecIdle</a:t>
            </a:r>
            <a:r>
              <a:rPr lang="en-US"/>
              <a:t> may not be reliable. </a:t>
            </a:r>
          </a:p>
          <a:p>
            <a:r>
              <a:rPr lang="en-US"/>
              <a:t>MACs should see the PCIe Revision 3.0 base specification or USB 3.0 specification for methods of detecting entry into the electrical idle condition. </a:t>
            </a:r>
          </a:p>
          <a:p>
            <a:r>
              <a:rPr lang="en-US"/>
              <a:t>The transmitter that is going to electrical idle may transmit garbage data and this data will show up on the </a:t>
            </a:r>
            <a:r>
              <a:rPr lang="en-US" err="1"/>
              <a:t>RxData</a:t>
            </a:r>
            <a:r>
              <a:rPr lang="en-US"/>
              <a:t>[] lines. </a:t>
            </a:r>
          </a:p>
          <a:p>
            <a:r>
              <a:rPr lang="en-US"/>
              <a:t>The MAC should discard any symbols received after the electrical idle ordered set until </a:t>
            </a:r>
            <a:r>
              <a:rPr lang="en-US" err="1"/>
              <a:t>RxValid</a:t>
            </a:r>
            <a:r>
              <a:rPr lang="en-US"/>
              <a:t> is </a:t>
            </a:r>
            <a:r>
              <a:rPr lang="en-US" err="1"/>
              <a:t>deasserted</a:t>
            </a:r>
            <a:endParaRPr lang="en-IN"/>
          </a:p>
        </p:txBody>
      </p:sp>
    </p:spTree>
    <p:extLst>
      <p:ext uri="{BB962C8B-B14F-4D97-AF65-F5344CB8AC3E}">
        <p14:creationId xmlns:p14="http://schemas.microsoft.com/office/powerpoint/2010/main" val="20074911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9362C-BF95-3E60-8C6E-5FB313A05495}"/>
              </a:ext>
            </a:extLst>
          </p:cNvPr>
          <p:cNvSpPr>
            <a:spLocks noGrp="1"/>
          </p:cNvSpPr>
          <p:nvPr>
            <p:ph type="title"/>
          </p:nvPr>
        </p:nvSpPr>
        <p:spPr/>
        <p:txBody>
          <a:bodyPr/>
          <a:lstStyle/>
          <a:p>
            <a:r>
              <a:rPr lang="en-IN"/>
              <a:t>         Receiver Active to Idle  </a:t>
            </a:r>
          </a:p>
        </p:txBody>
      </p:sp>
      <p:pic>
        <p:nvPicPr>
          <p:cNvPr id="5" name="Content Placeholder 4">
            <a:extLst>
              <a:ext uri="{FF2B5EF4-FFF2-40B4-BE49-F238E27FC236}">
                <a16:creationId xmlns:a16="http://schemas.microsoft.com/office/drawing/2014/main" id="{A22C4CB2-680F-263E-D084-9B0C7D396C9E}"/>
              </a:ext>
            </a:extLst>
          </p:cNvPr>
          <p:cNvPicPr>
            <a:picLocks noGrp="1" noChangeAspect="1"/>
          </p:cNvPicPr>
          <p:nvPr>
            <p:ph idx="1"/>
          </p:nvPr>
        </p:nvPicPr>
        <p:blipFill>
          <a:blip r:embed="rId2"/>
          <a:stretch>
            <a:fillRect/>
          </a:stretch>
        </p:blipFill>
        <p:spPr>
          <a:xfrm>
            <a:off x="855133" y="2603500"/>
            <a:ext cx="8661399" cy="3644900"/>
          </a:xfrm>
          <a:prstGeom prst="rect">
            <a:avLst/>
          </a:prstGeom>
        </p:spPr>
      </p:pic>
    </p:spTree>
    <p:extLst>
      <p:ext uri="{BB962C8B-B14F-4D97-AF65-F5344CB8AC3E}">
        <p14:creationId xmlns:p14="http://schemas.microsoft.com/office/powerpoint/2010/main" val="32363845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CAD3B-1399-388F-EA55-A8F3B3FA945E}"/>
              </a:ext>
            </a:extLst>
          </p:cNvPr>
          <p:cNvSpPr>
            <a:spLocks noGrp="1"/>
          </p:cNvSpPr>
          <p:nvPr>
            <p:ph type="title"/>
          </p:nvPr>
        </p:nvSpPr>
        <p:spPr/>
        <p:txBody>
          <a:bodyPr/>
          <a:lstStyle/>
          <a:p>
            <a:r>
              <a:rPr lang="en-IN"/>
              <a:t>        Receiver Idle to Active</a:t>
            </a:r>
          </a:p>
        </p:txBody>
      </p:sp>
      <p:pic>
        <p:nvPicPr>
          <p:cNvPr id="5" name="Content Placeholder 4">
            <a:extLst>
              <a:ext uri="{FF2B5EF4-FFF2-40B4-BE49-F238E27FC236}">
                <a16:creationId xmlns:a16="http://schemas.microsoft.com/office/drawing/2014/main" id="{8475555D-6831-8494-61B9-A029125F8BA4}"/>
              </a:ext>
            </a:extLst>
          </p:cNvPr>
          <p:cNvPicPr>
            <a:picLocks noGrp="1" noChangeAspect="1"/>
          </p:cNvPicPr>
          <p:nvPr>
            <p:ph idx="1"/>
          </p:nvPr>
        </p:nvPicPr>
        <p:blipFill>
          <a:blip r:embed="rId2"/>
          <a:stretch>
            <a:fillRect/>
          </a:stretch>
        </p:blipFill>
        <p:spPr>
          <a:xfrm>
            <a:off x="1058333" y="2603499"/>
            <a:ext cx="9463054" cy="3646829"/>
          </a:xfrm>
          <a:prstGeom prst="rect">
            <a:avLst/>
          </a:prstGeom>
        </p:spPr>
      </p:pic>
    </p:spTree>
    <p:extLst>
      <p:ext uri="{BB962C8B-B14F-4D97-AF65-F5344CB8AC3E}">
        <p14:creationId xmlns:p14="http://schemas.microsoft.com/office/powerpoint/2010/main" val="9746928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A0977-859C-4A99-506D-C16D803E70B4}"/>
              </a:ext>
            </a:extLst>
          </p:cNvPr>
          <p:cNvSpPr>
            <a:spLocks noGrp="1"/>
          </p:cNvSpPr>
          <p:nvPr>
            <p:ph type="title"/>
          </p:nvPr>
        </p:nvSpPr>
        <p:spPr/>
        <p:txBody>
          <a:bodyPr/>
          <a:lstStyle/>
          <a:p>
            <a:r>
              <a:rPr lang="en-IN"/>
              <a:t>             CLKREQ#</a:t>
            </a:r>
          </a:p>
        </p:txBody>
      </p:sp>
      <p:sp>
        <p:nvSpPr>
          <p:cNvPr id="3" name="Content Placeholder 2">
            <a:extLst>
              <a:ext uri="{FF2B5EF4-FFF2-40B4-BE49-F238E27FC236}">
                <a16:creationId xmlns:a16="http://schemas.microsoft.com/office/drawing/2014/main" id="{C75AFF90-986B-70C5-0E2A-093EDF45491F}"/>
              </a:ext>
            </a:extLst>
          </p:cNvPr>
          <p:cNvSpPr>
            <a:spLocks noGrp="1"/>
          </p:cNvSpPr>
          <p:nvPr>
            <p:ph idx="1"/>
          </p:nvPr>
        </p:nvSpPr>
        <p:spPr>
          <a:xfrm>
            <a:off x="717630" y="2465407"/>
            <a:ext cx="10741307" cy="3981691"/>
          </a:xfrm>
        </p:spPr>
        <p:txBody>
          <a:bodyPr>
            <a:normAutofit/>
          </a:bodyPr>
          <a:lstStyle/>
          <a:p>
            <a:r>
              <a:rPr lang="en-US"/>
              <a:t>CLKREQ# is used in some implementations by the downstream device to cause the upstream device to stop signaling on REFCLK.</a:t>
            </a:r>
          </a:p>
          <a:p>
            <a:r>
              <a:rPr lang="en-US"/>
              <a:t>When REFCLK is stopped, this will typically cause the CLK input to the PIPE PHY to stop as well.</a:t>
            </a:r>
          </a:p>
          <a:p>
            <a:r>
              <a:rPr lang="en-US"/>
              <a:t>For implementations that use CLKREQ# to further manage power consumption, PIPE compliant PHYs can be used as follows:</a:t>
            </a:r>
          </a:p>
          <a:p>
            <a:pPr marL="0" indent="0">
              <a:buNone/>
            </a:pPr>
            <a:r>
              <a:rPr lang="en-US"/>
              <a:t>       The general usage model is that to stop REFCLK,</a:t>
            </a:r>
          </a:p>
          <a:p>
            <a:pPr marL="0" indent="0">
              <a:buNone/>
            </a:pPr>
            <a:r>
              <a:rPr lang="en-US"/>
              <a:t>       the MAC puts the PHY into the P2 power state, </a:t>
            </a:r>
          </a:p>
          <a:p>
            <a:pPr marL="0" indent="0">
              <a:buNone/>
            </a:pPr>
            <a:r>
              <a:rPr lang="en-US"/>
              <a:t>       then </a:t>
            </a:r>
            <a:r>
              <a:rPr lang="en-US" err="1"/>
              <a:t>deasserts</a:t>
            </a:r>
            <a:r>
              <a:rPr lang="en-US"/>
              <a:t> CLKREQ#. To get the REFCLK</a:t>
            </a:r>
            <a:endParaRPr lang="en-IN"/>
          </a:p>
        </p:txBody>
      </p:sp>
    </p:spTree>
    <p:extLst>
      <p:ext uri="{BB962C8B-B14F-4D97-AF65-F5344CB8AC3E}">
        <p14:creationId xmlns:p14="http://schemas.microsoft.com/office/powerpoint/2010/main" val="40123105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B9564-4804-0DD4-E07D-CACE7FCD6004}"/>
              </a:ext>
            </a:extLst>
          </p:cNvPr>
          <p:cNvSpPr>
            <a:spLocks noGrp="1"/>
          </p:cNvSpPr>
          <p:nvPr>
            <p:ph type="title"/>
          </p:nvPr>
        </p:nvSpPr>
        <p:spPr/>
        <p:txBody>
          <a:bodyPr/>
          <a:lstStyle/>
          <a:p>
            <a:r>
              <a:rPr lang="en-IN"/>
              <a:t>           CLKREQ# in L1</a:t>
            </a:r>
          </a:p>
        </p:txBody>
      </p:sp>
      <p:sp>
        <p:nvSpPr>
          <p:cNvPr id="3" name="Content Placeholder 2">
            <a:extLst>
              <a:ext uri="{FF2B5EF4-FFF2-40B4-BE49-F238E27FC236}">
                <a16:creationId xmlns:a16="http://schemas.microsoft.com/office/drawing/2014/main" id="{36F3D9D8-C227-1C80-3F67-F1D90AD508BF}"/>
              </a:ext>
            </a:extLst>
          </p:cNvPr>
          <p:cNvSpPr>
            <a:spLocks noGrp="1"/>
          </p:cNvSpPr>
          <p:nvPr>
            <p:ph idx="1"/>
          </p:nvPr>
        </p:nvSpPr>
        <p:spPr/>
        <p:txBody>
          <a:bodyPr>
            <a:normAutofit lnSpcReduction="10000"/>
          </a:bodyPr>
          <a:lstStyle/>
          <a:p>
            <a:r>
              <a:rPr lang="en-US"/>
              <a:t>If the MAC is moving the link to the L1 state and intends to </a:t>
            </a:r>
            <a:r>
              <a:rPr lang="en-US" err="1"/>
              <a:t>deassert</a:t>
            </a:r>
            <a:r>
              <a:rPr lang="en-US"/>
              <a:t> CLKREQ# to stop REFCLK, then the MAC follows the proper sequence to get the link to L1, but instead of finishing by transitioning the PHY to P1, the MAC transition the PHY to P2. </a:t>
            </a:r>
          </a:p>
          <a:p>
            <a:r>
              <a:rPr lang="en-US"/>
              <a:t>Then the MAC de asserts CLKREQ#. When the MAC wants to get the link alive again, it can: </a:t>
            </a:r>
          </a:p>
          <a:p>
            <a:pPr marL="0" indent="0">
              <a:buNone/>
            </a:pPr>
            <a:r>
              <a:rPr lang="en-US"/>
              <a:t>     • Assert CLKREQ# </a:t>
            </a:r>
          </a:p>
          <a:p>
            <a:pPr marL="0" indent="0">
              <a:buNone/>
            </a:pPr>
            <a:r>
              <a:rPr lang="en-US"/>
              <a:t>    • Wait for REFCLK to be stable (implementation specific) </a:t>
            </a:r>
          </a:p>
          <a:p>
            <a:pPr marL="0" indent="0">
              <a:buNone/>
            </a:pPr>
            <a:r>
              <a:rPr lang="en-US"/>
              <a:t>    • Wait for the PHY to be ready (PHY specific) </a:t>
            </a:r>
          </a:p>
          <a:p>
            <a:pPr marL="0" indent="0">
              <a:buNone/>
            </a:pPr>
            <a:r>
              <a:rPr lang="en-US"/>
              <a:t>    • Transition the PHY to P0 state and   begin training</a:t>
            </a:r>
            <a:endParaRPr lang="en-IN"/>
          </a:p>
        </p:txBody>
      </p:sp>
    </p:spTree>
    <p:extLst>
      <p:ext uri="{BB962C8B-B14F-4D97-AF65-F5344CB8AC3E}">
        <p14:creationId xmlns:p14="http://schemas.microsoft.com/office/powerpoint/2010/main" val="28178519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620B7-BF20-8094-672E-615B2C405018}"/>
              </a:ext>
            </a:extLst>
          </p:cNvPr>
          <p:cNvSpPr>
            <a:spLocks noGrp="1"/>
          </p:cNvSpPr>
          <p:nvPr>
            <p:ph type="title"/>
          </p:nvPr>
        </p:nvSpPr>
        <p:spPr/>
        <p:txBody>
          <a:bodyPr/>
          <a:lstStyle/>
          <a:p>
            <a:r>
              <a:rPr lang="en-IN"/>
              <a:t>        </a:t>
            </a:r>
            <a:r>
              <a:rPr lang="en-US"/>
              <a:t>CLKREQ# in L2</a:t>
            </a:r>
            <a:endParaRPr lang="en-IN"/>
          </a:p>
        </p:txBody>
      </p:sp>
      <p:sp>
        <p:nvSpPr>
          <p:cNvPr id="3" name="Content Placeholder 2">
            <a:extLst>
              <a:ext uri="{FF2B5EF4-FFF2-40B4-BE49-F238E27FC236}">
                <a16:creationId xmlns:a16="http://schemas.microsoft.com/office/drawing/2014/main" id="{1F95A7E9-1A40-8450-6DDB-A1E16C076921}"/>
              </a:ext>
            </a:extLst>
          </p:cNvPr>
          <p:cNvSpPr>
            <a:spLocks noGrp="1"/>
          </p:cNvSpPr>
          <p:nvPr>
            <p:ph idx="1"/>
          </p:nvPr>
        </p:nvSpPr>
        <p:spPr/>
        <p:txBody>
          <a:bodyPr/>
          <a:lstStyle/>
          <a:p>
            <a:r>
              <a:rPr lang="en-US"/>
              <a:t>If the MAC is moving the link to the L2 state and intends to </a:t>
            </a:r>
            <a:r>
              <a:rPr lang="en-US" err="1"/>
              <a:t>deassert</a:t>
            </a:r>
            <a:r>
              <a:rPr lang="en-US"/>
              <a:t> CLKREQ# to stop REFCLK, then the MAC follows the proper sequence to get the link to L2. Then the MAC de asserts CLKREQ#. </a:t>
            </a:r>
          </a:p>
          <a:p>
            <a:r>
              <a:rPr lang="en-US"/>
              <a:t>When the MAC wants to get the link alive again, it can: </a:t>
            </a:r>
          </a:p>
          <a:p>
            <a:pPr marL="0" indent="0">
              <a:buNone/>
            </a:pPr>
            <a:r>
              <a:rPr lang="en-US"/>
              <a:t> • Assert CLKREQ# </a:t>
            </a:r>
          </a:p>
          <a:p>
            <a:pPr marL="0" indent="0">
              <a:buNone/>
            </a:pPr>
            <a:r>
              <a:rPr lang="en-US"/>
              <a:t>• Wait for REFCLK to be stable (implementation specific) </a:t>
            </a:r>
          </a:p>
          <a:p>
            <a:pPr marL="0" indent="0">
              <a:buNone/>
            </a:pPr>
            <a:r>
              <a:rPr lang="en-US"/>
              <a:t>• Wait for the PHY to be ready (PHY specific)</a:t>
            </a:r>
          </a:p>
          <a:p>
            <a:pPr marL="0" indent="0">
              <a:buNone/>
            </a:pPr>
            <a:r>
              <a:rPr lang="en-US"/>
              <a:t> • Transition the PHY to P0 state and begin training</a:t>
            </a:r>
            <a:endParaRPr lang="en-IN" b="1"/>
          </a:p>
        </p:txBody>
      </p:sp>
    </p:spTree>
    <p:extLst>
      <p:ext uri="{BB962C8B-B14F-4D97-AF65-F5344CB8AC3E}">
        <p14:creationId xmlns:p14="http://schemas.microsoft.com/office/powerpoint/2010/main" val="16897185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ABD73-076B-9BB5-F69B-F2131AB63DF1}"/>
              </a:ext>
            </a:extLst>
          </p:cNvPr>
          <p:cNvSpPr>
            <a:spLocks noGrp="1"/>
          </p:cNvSpPr>
          <p:nvPr>
            <p:ph type="title"/>
          </p:nvPr>
        </p:nvSpPr>
        <p:spPr/>
        <p:txBody>
          <a:bodyPr/>
          <a:lstStyle/>
          <a:p>
            <a:r>
              <a:rPr lang="en-IN"/>
              <a:t>              Block Alignment</a:t>
            </a:r>
          </a:p>
        </p:txBody>
      </p:sp>
      <p:sp>
        <p:nvSpPr>
          <p:cNvPr id="3" name="Content Placeholder 2">
            <a:extLst>
              <a:ext uri="{FF2B5EF4-FFF2-40B4-BE49-F238E27FC236}">
                <a16:creationId xmlns:a16="http://schemas.microsoft.com/office/drawing/2014/main" id="{E0C56DA5-937D-4A07-8B7A-0B3213824CB9}"/>
              </a:ext>
            </a:extLst>
          </p:cNvPr>
          <p:cNvSpPr>
            <a:spLocks noGrp="1"/>
          </p:cNvSpPr>
          <p:nvPr>
            <p:ph idx="1"/>
          </p:nvPr>
        </p:nvSpPr>
        <p:spPr/>
        <p:txBody>
          <a:bodyPr/>
          <a:lstStyle/>
          <a:p>
            <a:r>
              <a:rPr lang="en-IN"/>
              <a:t>Block Alignment can be done by using </a:t>
            </a:r>
            <a:r>
              <a:rPr lang="en-IN" err="1"/>
              <a:t>BlockAlignControlPin</a:t>
            </a:r>
            <a:r>
              <a:rPr lang="en-IN"/>
              <a:t>.</a:t>
            </a:r>
          </a:p>
          <a:p>
            <a:r>
              <a:rPr lang="en-US"/>
              <a:t>The PHY attempts to do alignment when </a:t>
            </a:r>
            <a:r>
              <a:rPr lang="en-US" err="1"/>
              <a:t>BlockAlignControl</a:t>
            </a:r>
            <a:r>
              <a:rPr lang="en-US"/>
              <a:t> is asserted and the PHY receiver is active.</a:t>
            </a:r>
            <a:endParaRPr lang="en-IN"/>
          </a:p>
        </p:txBody>
      </p:sp>
      <p:pic>
        <p:nvPicPr>
          <p:cNvPr id="7" name="Picture 6">
            <a:extLst>
              <a:ext uri="{FF2B5EF4-FFF2-40B4-BE49-F238E27FC236}">
                <a16:creationId xmlns:a16="http://schemas.microsoft.com/office/drawing/2014/main" id="{56620C2C-1409-BF04-B80B-77FA265A581E}"/>
              </a:ext>
            </a:extLst>
          </p:cNvPr>
          <p:cNvPicPr>
            <a:picLocks noChangeAspect="1"/>
          </p:cNvPicPr>
          <p:nvPr/>
        </p:nvPicPr>
        <p:blipFill>
          <a:blip r:embed="rId2"/>
          <a:stretch>
            <a:fillRect/>
          </a:stretch>
        </p:blipFill>
        <p:spPr>
          <a:xfrm>
            <a:off x="486137" y="3680749"/>
            <a:ext cx="11273741" cy="3177251"/>
          </a:xfrm>
          <a:prstGeom prst="rect">
            <a:avLst/>
          </a:prstGeom>
        </p:spPr>
      </p:pic>
    </p:spTree>
    <p:extLst>
      <p:ext uri="{BB962C8B-B14F-4D97-AF65-F5344CB8AC3E}">
        <p14:creationId xmlns:p14="http://schemas.microsoft.com/office/powerpoint/2010/main" val="37508271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375F1-F0A4-ABFF-D9B3-66790B904AF9}"/>
              </a:ext>
            </a:extLst>
          </p:cNvPr>
          <p:cNvSpPr>
            <a:spLocks noGrp="1"/>
          </p:cNvSpPr>
          <p:nvPr>
            <p:ph type="title"/>
          </p:nvPr>
        </p:nvSpPr>
        <p:spPr/>
        <p:txBody>
          <a:bodyPr/>
          <a:lstStyle/>
          <a:p>
            <a:r>
              <a:rPr lang="en-US"/>
              <a:t>Message Bus: Rx Margining Sequence</a:t>
            </a:r>
            <a:endParaRPr lang="en-IN"/>
          </a:p>
        </p:txBody>
      </p:sp>
      <p:sp>
        <p:nvSpPr>
          <p:cNvPr id="3" name="Content Placeholder 2">
            <a:extLst>
              <a:ext uri="{FF2B5EF4-FFF2-40B4-BE49-F238E27FC236}">
                <a16:creationId xmlns:a16="http://schemas.microsoft.com/office/drawing/2014/main" id="{20184970-6BA7-1F95-06FB-7A9D6C331196}"/>
              </a:ext>
            </a:extLst>
          </p:cNvPr>
          <p:cNvSpPr>
            <a:spLocks noGrp="1"/>
          </p:cNvSpPr>
          <p:nvPr>
            <p:ph idx="1"/>
          </p:nvPr>
        </p:nvSpPr>
        <p:spPr/>
        <p:txBody>
          <a:bodyPr/>
          <a:lstStyle/>
          <a:p>
            <a:r>
              <a:rPr lang="en-US"/>
              <a:t>The MAC issues a </a:t>
            </a:r>
            <a:r>
              <a:rPr lang="en-US" err="1"/>
              <a:t>write_uncommitted</a:t>
            </a:r>
            <a:r>
              <a:rPr lang="en-US"/>
              <a:t> to address 0x1 followed by a </a:t>
            </a:r>
            <a:r>
              <a:rPr lang="en-US" err="1"/>
              <a:t>write_committed</a:t>
            </a:r>
            <a:r>
              <a:rPr lang="en-US"/>
              <a:t> to address 0x0 to set up the margining parameters and to start margining in the Rx Margin Control1 and Rx Margin Control0 registers.</a:t>
            </a:r>
          </a:p>
          <a:p>
            <a:r>
              <a:rPr lang="en-US"/>
              <a:t>The PHY issues a </a:t>
            </a:r>
            <a:r>
              <a:rPr lang="en-US" err="1"/>
              <a:t>write_ack</a:t>
            </a:r>
            <a:r>
              <a:rPr lang="en-US"/>
              <a:t> to acknowledge that it has flushed the write buffer. Subsequently, upon processing a change in the “Start Margin” bit of the Rx Margin Control0 register, the PHY issues a </a:t>
            </a:r>
            <a:r>
              <a:rPr lang="en-US" err="1"/>
              <a:t>write_committed</a:t>
            </a:r>
            <a:r>
              <a:rPr lang="en-US"/>
              <a:t> to address 0x0 to assert the “Margin Status” bit.</a:t>
            </a:r>
          </a:p>
          <a:p>
            <a:r>
              <a:rPr lang="en-US"/>
              <a:t>the MAC stops the margining process by issuing a </a:t>
            </a:r>
            <a:r>
              <a:rPr lang="en-US" err="1"/>
              <a:t>write_committed</a:t>
            </a:r>
            <a:r>
              <a:rPr lang="en-US"/>
              <a:t> to address 0x0 to </a:t>
            </a:r>
            <a:r>
              <a:rPr lang="en-US" err="1"/>
              <a:t>deassert</a:t>
            </a:r>
            <a:r>
              <a:rPr lang="en-US"/>
              <a:t> the “Start Margin” bit.</a:t>
            </a:r>
            <a:endParaRPr lang="en-IN"/>
          </a:p>
        </p:txBody>
      </p:sp>
    </p:spTree>
    <p:extLst>
      <p:ext uri="{BB962C8B-B14F-4D97-AF65-F5344CB8AC3E}">
        <p14:creationId xmlns:p14="http://schemas.microsoft.com/office/powerpoint/2010/main" val="11295883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D89CC-EC9D-8508-FC72-1FCDFF1EC727}"/>
              </a:ext>
            </a:extLst>
          </p:cNvPr>
          <p:cNvSpPr>
            <a:spLocks noGrp="1"/>
          </p:cNvSpPr>
          <p:nvPr>
            <p:ph type="title"/>
          </p:nvPr>
        </p:nvSpPr>
        <p:spPr/>
        <p:txBody>
          <a:bodyPr/>
          <a:lstStyle/>
          <a:p>
            <a:br>
              <a:rPr lang="en-IN"/>
            </a:br>
            <a:br>
              <a:rPr lang="en-IN"/>
            </a:br>
            <a:br>
              <a:rPr lang="en-IN"/>
            </a:br>
            <a:br>
              <a:rPr lang="en-IN"/>
            </a:br>
            <a:br>
              <a:rPr lang="en-IN"/>
            </a:br>
            <a:br>
              <a:rPr lang="en-IN"/>
            </a:br>
            <a:br>
              <a:rPr lang="en-IN"/>
            </a:br>
            <a:br>
              <a:rPr lang="en-IN"/>
            </a:br>
            <a:br>
              <a:rPr lang="en-IN"/>
            </a:br>
            <a:br>
              <a:rPr lang="en-IN"/>
            </a:br>
            <a:br>
              <a:rPr lang="en-IN"/>
            </a:br>
            <a:endParaRPr lang="en-IN"/>
          </a:p>
        </p:txBody>
      </p:sp>
      <p:sp>
        <p:nvSpPr>
          <p:cNvPr id="3" name="Content Placeholder 2">
            <a:extLst>
              <a:ext uri="{FF2B5EF4-FFF2-40B4-BE49-F238E27FC236}">
                <a16:creationId xmlns:a16="http://schemas.microsoft.com/office/drawing/2014/main" id="{7A5494A1-292C-F4F4-4565-6C994EAA59A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E8E423B-B351-F8F4-B737-7C2088460219}"/>
              </a:ext>
            </a:extLst>
          </p:cNvPr>
          <p:cNvPicPr>
            <a:picLocks noChangeAspect="1"/>
          </p:cNvPicPr>
          <p:nvPr/>
        </p:nvPicPr>
        <p:blipFill>
          <a:blip r:embed="rId2"/>
          <a:stretch>
            <a:fillRect/>
          </a:stretch>
        </p:blipFill>
        <p:spPr>
          <a:xfrm>
            <a:off x="0" y="2278280"/>
            <a:ext cx="11037046" cy="4579720"/>
          </a:xfrm>
          <a:prstGeom prst="rect">
            <a:avLst/>
          </a:prstGeom>
        </p:spPr>
      </p:pic>
    </p:spTree>
    <p:extLst>
      <p:ext uri="{BB962C8B-B14F-4D97-AF65-F5344CB8AC3E}">
        <p14:creationId xmlns:p14="http://schemas.microsoft.com/office/powerpoint/2010/main" val="4264463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02EE8-941B-9656-6519-DC63DA008708}"/>
              </a:ext>
            </a:extLst>
          </p:cNvPr>
          <p:cNvSpPr>
            <a:spLocks noGrp="1"/>
          </p:cNvSpPr>
          <p:nvPr>
            <p:ph type="title"/>
          </p:nvPr>
        </p:nvSpPr>
        <p:spPr/>
        <p:txBody>
          <a:bodyPr/>
          <a:lstStyle/>
          <a:p>
            <a:endParaRPr lang="en-IN"/>
          </a:p>
        </p:txBody>
      </p:sp>
      <p:graphicFrame>
        <p:nvGraphicFramePr>
          <p:cNvPr id="6" name="Content Placeholder 5">
            <a:extLst>
              <a:ext uri="{FF2B5EF4-FFF2-40B4-BE49-F238E27FC236}">
                <a16:creationId xmlns:a16="http://schemas.microsoft.com/office/drawing/2014/main" id="{21BE4386-9C98-3DDB-C819-33864EC8C302}"/>
              </a:ext>
            </a:extLst>
          </p:cNvPr>
          <p:cNvGraphicFramePr>
            <a:graphicFrameLocks noGrp="1"/>
          </p:cNvGraphicFramePr>
          <p:nvPr>
            <p:ph idx="1"/>
            <p:extLst>
              <p:ext uri="{D42A27DB-BD31-4B8C-83A1-F6EECF244321}">
                <p14:modId xmlns:p14="http://schemas.microsoft.com/office/powerpoint/2010/main" val="375083153"/>
              </p:ext>
            </p:extLst>
          </p:nvPr>
        </p:nvGraphicFramePr>
        <p:xfrm>
          <a:off x="67732" y="1"/>
          <a:ext cx="12124268" cy="7493388"/>
        </p:xfrm>
        <a:graphic>
          <a:graphicData uri="http://schemas.openxmlformats.org/drawingml/2006/table">
            <a:tbl>
              <a:tblPr firstRow="1" bandRow="1">
                <a:tableStyleId>{5C22544A-7EE6-4342-B048-85BDC9FD1C3A}</a:tableStyleId>
              </a:tblPr>
              <a:tblGrid>
                <a:gridCol w="6062134">
                  <a:extLst>
                    <a:ext uri="{9D8B030D-6E8A-4147-A177-3AD203B41FA5}">
                      <a16:colId xmlns:a16="http://schemas.microsoft.com/office/drawing/2014/main" val="3404800102"/>
                    </a:ext>
                  </a:extLst>
                </a:gridCol>
                <a:gridCol w="6062134">
                  <a:extLst>
                    <a:ext uri="{9D8B030D-6E8A-4147-A177-3AD203B41FA5}">
                      <a16:colId xmlns:a16="http://schemas.microsoft.com/office/drawing/2014/main" val="346252769"/>
                    </a:ext>
                  </a:extLst>
                </a:gridCol>
              </a:tblGrid>
              <a:tr h="571109">
                <a:tc>
                  <a:txBody>
                    <a:bodyPr/>
                    <a:lstStyle/>
                    <a:p>
                      <a:r>
                        <a:rPr lang="en-IN"/>
                        <a:t>                        Byte address</a:t>
                      </a:r>
                    </a:p>
                  </a:txBody>
                  <a:tcPr/>
                </a:tc>
                <a:tc>
                  <a:txBody>
                    <a:bodyPr/>
                    <a:lstStyle/>
                    <a:p>
                      <a:r>
                        <a:rPr lang="en-IN"/>
                        <a:t>                   Register Name</a:t>
                      </a:r>
                    </a:p>
                  </a:txBody>
                  <a:tcPr/>
                </a:tc>
                <a:extLst>
                  <a:ext uri="{0D108BD9-81ED-4DB2-BD59-A6C34878D82A}">
                    <a16:rowId xmlns:a16="http://schemas.microsoft.com/office/drawing/2014/main" val="1164574015"/>
                  </a:ext>
                </a:extLst>
              </a:tr>
              <a:tr h="571109">
                <a:tc>
                  <a:txBody>
                    <a:bodyPr/>
                    <a:lstStyle/>
                    <a:p>
                      <a:pPr>
                        <a:buNone/>
                      </a:pPr>
                      <a:r>
                        <a:rPr lang="en-IN"/>
                        <a:t>12’h400</a:t>
                      </a:r>
                    </a:p>
                  </a:txBody>
                  <a:tcPr anchor="ctr"/>
                </a:tc>
                <a:tc>
                  <a:txBody>
                    <a:bodyPr/>
                    <a:lstStyle/>
                    <a:p>
                      <a:pPr>
                        <a:buNone/>
                      </a:pPr>
                      <a:r>
                        <a:rPr lang="en-IN"/>
                        <a:t>TX1: Tx Status0</a:t>
                      </a:r>
                    </a:p>
                  </a:txBody>
                  <a:tcPr anchor="ctr"/>
                </a:tc>
                <a:extLst>
                  <a:ext uri="{0D108BD9-81ED-4DB2-BD59-A6C34878D82A}">
                    <a16:rowId xmlns:a16="http://schemas.microsoft.com/office/drawing/2014/main" val="2779911107"/>
                  </a:ext>
                </a:extLst>
              </a:tr>
              <a:tr h="571109">
                <a:tc>
                  <a:txBody>
                    <a:bodyPr/>
                    <a:lstStyle/>
                    <a:p>
                      <a:pPr>
                        <a:buNone/>
                      </a:pPr>
                      <a:r>
                        <a:rPr lang="en-IN"/>
                        <a:t>12’h401</a:t>
                      </a:r>
                    </a:p>
                  </a:txBody>
                  <a:tcPr anchor="ctr"/>
                </a:tc>
                <a:tc>
                  <a:txBody>
                    <a:bodyPr/>
                    <a:lstStyle/>
                    <a:p>
                      <a:pPr>
                        <a:buNone/>
                      </a:pPr>
                      <a:r>
                        <a:rPr lang="en-IN"/>
                        <a:t>TX1: Tx Status1</a:t>
                      </a:r>
                    </a:p>
                  </a:txBody>
                  <a:tcPr anchor="ctr"/>
                </a:tc>
                <a:extLst>
                  <a:ext uri="{0D108BD9-81ED-4DB2-BD59-A6C34878D82A}">
                    <a16:rowId xmlns:a16="http://schemas.microsoft.com/office/drawing/2014/main" val="2958496886"/>
                  </a:ext>
                </a:extLst>
              </a:tr>
              <a:tr h="57110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a:t>12’h402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a:t>TX1: Tx Status2</a:t>
                      </a:r>
                    </a:p>
                  </a:txBody>
                  <a:tcPr/>
                </a:tc>
                <a:extLst>
                  <a:ext uri="{0D108BD9-81ED-4DB2-BD59-A6C34878D82A}">
                    <a16:rowId xmlns:a16="http://schemas.microsoft.com/office/drawing/2014/main" val="3596675518"/>
                  </a:ext>
                </a:extLst>
              </a:tr>
              <a:tr h="57110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a:t>12’h403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a:t>TX1: Tx Status3</a:t>
                      </a:r>
                    </a:p>
                  </a:txBody>
                  <a:tcPr/>
                </a:tc>
                <a:extLst>
                  <a:ext uri="{0D108BD9-81ED-4DB2-BD59-A6C34878D82A}">
                    <a16:rowId xmlns:a16="http://schemas.microsoft.com/office/drawing/2014/main" val="2157969244"/>
                  </a:ext>
                </a:extLst>
              </a:tr>
              <a:tr h="57110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a:t>12’h404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a:t>TX1: Tx Status4</a:t>
                      </a:r>
                    </a:p>
                  </a:txBody>
                  <a:tcPr/>
                </a:tc>
                <a:extLst>
                  <a:ext uri="{0D108BD9-81ED-4DB2-BD59-A6C34878D82A}">
                    <a16:rowId xmlns:a16="http://schemas.microsoft.com/office/drawing/2014/main" val="2123156358"/>
                  </a:ext>
                </a:extLst>
              </a:tr>
              <a:tr h="57110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a:t>12’h405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a:t>TX1: Tx Status5</a:t>
                      </a:r>
                    </a:p>
                  </a:txBody>
                  <a:tcPr/>
                </a:tc>
                <a:extLst>
                  <a:ext uri="{0D108BD9-81ED-4DB2-BD59-A6C34878D82A}">
                    <a16:rowId xmlns:a16="http://schemas.microsoft.com/office/drawing/2014/main" val="3069505146"/>
                  </a:ext>
                </a:extLst>
              </a:tr>
              <a:tr h="57110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a:t>12’h406</a:t>
                      </a:r>
                    </a:p>
                    <a:p>
                      <a:endParaRPr lang="en-IN"/>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a:t>TX1: Tx Status6</a:t>
                      </a:r>
                    </a:p>
                  </a:txBody>
                  <a:tcPr/>
                </a:tc>
                <a:extLst>
                  <a:ext uri="{0D108BD9-81ED-4DB2-BD59-A6C34878D82A}">
                    <a16:rowId xmlns:a16="http://schemas.microsoft.com/office/drawing/2014/main" val="3681027051"/>
                  </a:ext>
                </a:extLst>
              </a:tr>
              <a:tr h="57110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a:t>12’h407</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a:t>TX1: Tx Status7</a:t>
                      </a:r>
                    </a:p>
                  </a:txBody>
                  <a:tcPr/>
                </a:tc>
                <a:extLst>
                  <a:ext uri="{0D108BD9-81ED-4DB2-BD59-A6C34878D82A}">
                    <a16:rowId xmlns:a16="http://schemas.microsoft.com/office/drawing/2014/main" val="2347861729"/>
                  </a:ext>
                </a:extLst>
              </a:tr>
              <a:tr h="57110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a:t>12’h408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a:t>TX1: Tx Status8</a:t>
                      </a:r>
                    </a:p>
                  </a:txBody>
                  <a:tcPr/>
                </a:tc>
                <a:extLst>
                  <a:ext uri="{0D108BD9-81ED-4DB2-BD59-A6C34878D82A}">
                    <a16:rowId xmlns:a16="http://schemas.microsoft.com/office/drawing/2014/main" val="222000055"/>
                  </a:ext>
                </a:extLst>
              </a:tr>
              <a:tr h="57110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a:t>12’h409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a:t>TX1: Tx Status9</a:t>
                      </a:r>
                    </a:p>
                  </a:txBody>
                  <a:tcPr/>
                </a:tc>
                <a:extLst>
                  <a:ext uri="{0D108BD9-81ED-4DB2-BD59-A6C34878D82A}">
                    <a16:rowId xmlns:a16="http://schemas.microsoft.com/office/drawing/2014/main" val="3115495248"/>
                  </a:ext>
                </a:extLst>
              </a:tr>
              <a:tr h="57110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a:t>12’h40A</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a:t>TX1: Tx Status10</a:t>
                      </a:r>
                    </a:p>
                  </a:txBody>
                  <a:tcPr/>
                </a:tc>
                <a:extLst>
                  <a:ext uri="{0D108BD9-81ED-4DB2-BD59-A6C34878D82A}">
                    <a16:rowId xmlns:a16="http://schemas.microsoft.com/office/drawing/2014/main" val="2425015265"/>
                  </a:ext>
                </a:extLst>
              </a:tr>
              <a:tr h="571109">
                <a:tc>
                  <a:txBody>
                    <a:bodyPr/>
                    <a:lstStyle/>
                    <a:p>
                      <a:r>
                        <a:rPr lang="en-IN"/>
                        <a:t>12’h40B</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a:t>TX1: Tx Status11</a:t>
                      </a:r>
                    </a:p>
                  </a:txBody>
                  <a:tcPr/>
                </a:tc>
                <a:extLst>
                  <a:ext uri="{0D108BD9-81ED-4DB2-BD59-A6C34878D82A}">
                    <a16:rowId xmlns:a16="http://schemas.microsoft.com/office/drawing/2014/main" val="1524496576"/>
                  </a:ext>
                </a:extLst>
              </a:tr>
            </a:tbl>
          </a:graphicData>
        </a:graphic>
      </p:graphicFrame>
    </p:spTree>
    <p:extLst>
      <p:ext uri="{BB962C8B-B14F-4D97-AF65-F5344CB8AC3E}">
        <p14:creationId xmlns:p14="http://schemas.microsoft.com/office/powerpoint/2010/main" val="31677370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96A88-5790-9BE0-32EB-3F9E48460553}"/>
              </a:ext>
            </a:extLst>
          </p:cNvPr>
          <p:cNvSpPr>
            <a:spLocks noGrp="1"/>
          </p:cNvSpPr>
          <p:nvPr>
            <p:ph type="title"/>
          </p:nvPr>
        </p:nvSpPr>
        <p:spPr/>
        <p:txBody>
          <a:bodyPr/>
          <a:lstStyle/>
          <a:p>
            <a:r>
              <a:rPr lang="en-IN"/>
              <a:t>Message Bus: Equalization</a:t>
            </a:r>
          </a:p>
        </p:txBody>
      </p:sp>
      <p:sp>
        <p:nvSpPr>
          <p:cNvPr id="3" name="Content Placeholder 2">
            <a:extLst>
              <a:ext uri="{FF2B5EF4-FFF2-40B4-BE49-F238E27FC236}">
                <a16:creationId xmlns:a16="http://schemas.microsoft.com/office/drawing/2014/main" id="{B110CEE5-8769-1B40-4AE5-7488525222B6}"/>
              </a:ext>
            </a:extLst>
          </p:cNvPr>
          <p:cNvSpPr>
            <a:spLocks noGrp="1"/>
          </p:cNvSpPr>
          <p:nvPr>
            <p:ph idx="1"/>
          </p:nvPr>
        </p:nvSpPr>
        <p:spPr/>
        <p:txBody>
          <a:bodyPr/>
          <a:lstStyle/>
          <a:p>
            <a:r>
              <a:rPr lang="en-US"/>
              <a:t>Multiple </a:t>
            </a:r>
            <a:r>
              <a:rPr lang="en-US" err="1"/>
              <a:t>RxEqEval</a:t>
            </a:r>
            <a:r>
              <a:rPr lang="en-US"/>
              <a:t> requests are made during the equalization process corresponding to different coefficient requests to the far end transmitter.</a:t>
            </a:r>
          </a:p>
          <a:p>
            <a:r>
              <a:rPr lang="en-US"/>
              <a:t> When all the </a:t>
            </a:r>
            <a:r>
              <a:rPr lang="en-US" err="1"/>
              <a:t>RxEqEval</a:t>
            </a:r>
            <a:r>
              <a:rPr lang="en-US"/>
              <a:t> requests are complete, </a:t>
            </a:r>
            <a:r>
              <a:rPr lang="en-US" err="1"/>
              <a:t>RxEqIn</a:t>
            </a:r>
            <a:r>
              <a:rPr lang="en-US"/>
              <a:t> Process is de asserted.</a:t>
            </a:r>
          </a:p>
          <a:p>
            <a:r>
              <a:rPr lang="en-US"/>
              <a:t>The PHY does not necessarily have to write to both the Link Evaluation Feedback Figure Merit and Link Evaluation Feedback  Direction Change register fields; it could write to only to one</a:t>
            </a:r>
            <a:endParaRPr lang="en-IN"/>
          </a:p>
        </p:txBody>
      </p:sp>
    </p:spTree>
    <p:extLst>
      <p:ext uri="{BB962C8B-B14F-4D97-AF65-F5344CB8AC3E}">
        <p14:creationId xmlns:p14="http://schemas.microsoft.com/office/powerpoint/2010/main" val="38118129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32269-4AEF-1F38-FEBC-AC3E5816F77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7B71A68-D719-FA29-01AC-63F38BC5D2A2}"/>
              </a:ext>
            </a:extLst>
          </p:cNvPr>
          <p:cNvPicPr>
            <a:picLocks noGrp="1" noChangeAspect="1"/>
          </p:cNvPicPr>
          <p:nvPr>
            <p:ph idx="1"/>
          </p:nvPr>
        </p:nvPicPr>
        <p:blipFill>
          <a:blip r:embed="rId2"/>
          <a:stretch>
            <a:fillRect/>
          </a:stretch>
        </p:blipFill>
        <p:spPr>
          <a:xfrm>
            <a:off x="435979" y="1"/>
            <a:ext cx="11320041" cy="6701742"/>
          </a:xfrm>
          <a:prstGeom prst="rect">
            <a:avLst/>
          </a:prstGeom>
        </p:spPr>
      </p:pic>
    </p:spTree>
    <p:extLst>
      <p:ext uri="{BB962C8B-B14F-4D97-AF65-F5344CB8AC3E}">
        <p14:creationId xmlns:p14="http://schemas.microsoft.com/office/powerpoint/2010/main" val="30637037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6DE67-8870-4B51-E70B-D351DC870AFE}"/>
              </a:ext>
            </a:extLst>
          </p:cNvPr>
          <p:cNvSpPr>
            <a:spLocks noGrp="1"/>
          </p:cNvSpPr>
          <p:nvPr>
            <p:ph type="title"/>
          </p:nvPr>
        </p:nvSpPr>
        <p:spPr/>
        <p:txBody>
          <a:bodyPr/>
          <a:lstStyle/>
          <a:p>
            <a:r>
              <a:rPr lang="en-IN" dirty="0"/>
              <a:t>           Loop Back</a:t>
            </a:r>
          </a:p>
        </p:txBody>
      </p:sp>
      <p:sp>
        <p:nvSpPr>
          <p:cNvPr id="3" name="Content Placeholder 2">
            <a:extLst>
              <a:ext uri="{FF2B5EF4-FFF2-40B4-BE49-F238E27FC236}">
                <a16:creationId xmlns:a16="http://schemas.microsoft.com/office/drawing/2014/main" id="{3A4595D5-3953-C971-819B-82A487318FE1}"/>
              </a:ext>
            </a:extLst>
          </p:cNvPr>
          <p:cNvSpPr>
            <a:spLocks noGrp="1"/>
          </p:cNvSpPr>
          <p:nvPr>
            <p:ph idx="1"/>
          </p:nvPr>
        </p:nvSpPr>
        <p:spPr/>
        <p:txBody>
          <a:bodyPr/>
          <a:lstStyle/>
          <a:p>
            <a:r>
              <a:rPr lang="en-US" dirty="0"/>
              <a:t>• For USB and PCIe modes, the PHY must support an internal loopback. </a:t>
            </a:r>
          </a:p>
          <a:p>
            <a:r>
              <a:rPr lang="en-US" dirty="0"/>
              <a:t>• In the SerDes architecture, loopback is handled in the MAC instead of the PHY.</a:t>
            </a:r>
          </a:p>
          <a:p>
            <a:r>
              <a:rPr lang="en-US" dirty="0"/>
              <a:t>The PHY begins to loopback data when the MAC asserts </a:t>
            </a:r>
            <a:r>
              <a:rPr lang="en-US" dirty="0" err="1"/>
              <a:t>TxDetectRx</a:t>
            </a:r>
            <a:r>
              <a:rPr lang="en-US" dirty="0"/>
              <a:t>/Loopback while doing normal data transmission (that is, when </a:t>
            </a:r>
            <a:r>
              <a:rPr lang="en-US" dirty="0" err="1"/>
              <a:t>TxElecIdle</a:t>
            </a:r>
            <a:r>
              <a:rPr lang="en-US" dirty="0"/>
              <a:t> is </a:t>
            </a:r>
            <a:r>
              <a:rPr lang="en-US" dirty="0" err="1"/>
              <a:t>deasserted</a:t>
            </a:r>
            <a:r>
              <a:rPr lang="en-US" dirty="0"/>
              <a:t>). </a:t>
            </a:r>
            <a:endParaRPr lang="en-IN" dirty="0"/>
          </a:p>
        </p:txBody>
      </p:sp>
    </p:spTree>
    <p:extLst>
      <p:ext uri="{BB962C8B-B14F-4D97-AF65-F5344CB8AC3E}">
        <p14:creationId xmlns:p14="http://schemas.microsoft.com/office/powerpoint/2010/main" val="23211504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94CA8-1C2C-9F43-3A0A-AF9F6EBAB425}"/>
              </a:ext>
            </a:extLst>
          </p:cNvPr>
          <p:cNvSpPr>
            <a:spLocks noGrp="1"/>
          </p:cNvSpPr>
          <p:nvPr>
            <p:ph type="title"/>
          </p:nvPr>
        </p:nvSpPr>
        <p:spPr/>
        <p:txBody>
          <a:bodyPr/>
          <a:lstStyle/>
          <a:p>
            <a:r>
              <a:rPr lang="en-IN" dirty="0"/>
              <a:t>           Loopback start</a:t>
            </a:r>
          </a:p>
        </p:txBody>
      </p:sp>
      <p:pic>
        <p:nvPicPr>
          <p:cNvPr id="5" name="Content Placeholder 4">
            <a:extLst>
              <a:ext uri="{FF2B5EF4-FFF2-40B4-BE49-F238E27FC236}">
                <a16:creationId xmlns:a16="http://schemas.microsoft.com/office/drawing/2014/main" id="{6023DDDA-927D-ECBD-D8BD-EE62BFBE21A3}"/>
              </a:ext>
            </a:extLst>
          </p:cNvPr>
          <p:cNvPicPr>
            <a:picLocks noGrp="1" noChangeAspect="1"/>
          </p:cNvPicPr>
          <p:nvPr>
            <p:ph idx="1"/>
          </p:nvPr>
        </p:nvPicPr>
        <p:blipFill>
          <a:blip r:embed="rId2"/>
          <a:stretch>
            <a:fillRect/>
          </a:stretch>
        </p:blipFill>
        <p:spPr>
          <a:xfrm>
            <a:off x="1220788" y="2777772"/>
            <a:ext cx="6610228" cy="3254022"/>
          </a:xfrm>
          <a:prstGeom prst="rect">
            <a:avLst/>
          </a:prstGeom>
        </p:spPr>
      </p:pic>
      <p:sp>
        <p:nvSpPr>
          <p:cNvPr id="4" name="TextBox 3">
            <a:extLst>
              <a:ext uri="{FF2B5EF4-FFF2-40B4-BE49-F238E27FC236}">
                <a16:creationId xmlns:a16="http://schemas.microsoft.com/office/drawing/2014/main" id="{C8838DE2-A9FD-6B2A-0873-F8983B4A01F2}"/>
              </a:ext>
            </a:extLst>
          </p:cNvPr>
          <p:cNvSpPr txBox="1"/>
          <p:nvPr/>
        </p:nvSpPr>
        <p:spPr>
          <a:xfrm>
            <a:off x="8018584" y="3352800"/>
            <a:ext cx="3454401" cy="954107"/>
          </a:xfrm>
          <a:prstGeom prst="rect">
            <a:avLst/>
          </a:prstGeom>
          <a:noFill/>
        </p:spPr>
        <p:txBody>
          <a:bodyPr wrap="square">
            <a:spAutoFit/>
          </a:bodyPr>
          <a:lstStyle/>
          <a:p>
            <a:r>
              <a:rPr lang="en-US" sz="1400" dirty="0"/>
              <a:t>When the MAC asserts </a:t>
            </a:r>
            <a:r>
              <a:rPr lang="en-US" sz="1400" dirty="0" err="1"/>
              <a:t>TxDetectRx</a:t>
            </a:r>
            <a:r>
              <a:rPr lang="en-US" sz="1400" dirty="0"/>
              <a:t>/Loopback to the PHY, the PHY begins to loopback the received data to the differential Tx+/Tx- lines. </a:t>
            </a:r>
          </a:p>
        </p:txBody>
      </p:sp>
    </p:spTree>
    <p:extLst>
      <p:ext uri="{BB962C8B-B14F-4D97-AF65-F5344CB8AC3E}">
        <p14:creationId xmlns:p14="http://schemas.microsoft.com/office/powerpoint/2010/main" val="34175152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BF719-6D55-42A6-C0C9-A3FD2B537AE2}"/>
              </a:ext>
            </a:extLst>
          </p:cNvPr>
          <p:cNvSpPr>
            <a:spLocks noGrp="1"/>
          </p:cNvSpPr>
          <p:nvPr>
            <p:ph type="title"/>
          </p:nvPr>
        </p:nvSpPr>
        <p:spPr/>
        <p:txBody>
          <a:bodyPr/>
          <a:lstStyle/>
          <a:p>
            <a:r>
              <a:rPr lang="en-IN" dirty="0"/>
              <a:t>           Loopback End</a:t>
            </a:r>
          </a:p>
        </p:txBody>
      </p:sp>
      <p:pic>
        <p:nvPicPr>
          <p:cNvPr id="5" name="Content Placeholder 4">
            <a:extLst>
              <a:ext uri="{FF2B5EF4-FFF2-40B4-BE49-F238E27FC236}">
                <a16:creationId xmlns:a16="http://schemas.microsoft.com/office/drawing/2014/main" id="{4B5768AF-E435-FBFB-1407-3D03CB61401E}"/>
              </a:ext>
            </a:extLst>
          </p:cNvPr>
          <p:cNvPicPr>
            <a:picLocks noGrp="1" noChangeAspect="1"/>
          </p:cNvPicPr>
          <p:nvPr>
            <p:ph idx="1"/>
          </p:nvPr>
        </p:nvPicPr>
        <p:blipFill>
          <a:blip r:embed="rId2"/>
          <a:stretch>
            <a:fillRect/>
          </a:stretch>
        </p:blipFill>
        <p:spPr>
          <a:xfrm>
            <a:off x="711201" y="2319867"/>
            <a:ext cx="9948332" cy="4538133"/>
          </a:xfrm>
          <a:prstGeom prst="rect">
            <a:avLst/>
          </a:prstGeom>
        </p:spPr>
      </p:pic>
    </p:spTree>
    <p:extLst>
      <p:ext uri="{BB962C8B-B14F-4D97-AF65-F5344CB8AC3E}">
        <p14:creationId xmlns:p14="http://schemas.microsoft.com/office/powerpoint/2010/main" val="38937606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7D13B-2A81-9619-5718-FBC2C7E2DAAB}"/>
              </a:ext>
            </a:extLst>
          </p:cNvPr>
          <p:cNvSpPr>
            <a:spLocks noGrp="1"/>
          </p:cNvSpPr>
          <p:nvPr>
            <p:ph type="title"/>
          </p:nvPr>
        </p:nvSpPr>
        <p:spPr/>
        <p:txBody>
          <a:bodyPr/>
          <a:lstStyle/>
          <a:p>
            <a:r>
              <a:rPr lang="en-IN" dirty="0"/>
              <a:t>               Polarity Inversion</a:t>
            </a:r>
          </a:p>
        </p:txBody>
      </p:sp>
      <p:sp>
        <p:nvSpPr>
          <p:cNvPr id="3" name="Content Placeholder 2">
            <a:extLst>
              <a:ext uri="{FF2B5EF4-FFF2-40B4-BE49-F238E27FC236}">
                <a16:creationId xmlns:a16="http://schemas.microsoft.com/office/drawing/2014/main" id="{C2F2C017-0378-CCD7-82E3-34AA1535ED03}"/>
              </a:ext>
            </a:extLst>
          </p:cNvPr>
          <p:cNvSpPr>
            <a:spLocks noGrp="1"/>
          </p:cNvSpPr>
          <p:nvPr>
            <p:ph idx="1"/>
          </p:nvPr>
        </p:nvSpPr>
        <p:spPr/>
        <p:txBody>
          <a:bodyPr/>
          <a:lstStyle/>
          <a:p>
            <a:r>
              <a:rPr lang="en-US" dirty="0"/>
              <a:t>To support lane polarity inversion, the PHY must invert received data when </a:t>
            </a:r>
            <a:r>
              <a:rPr lang="en-US" dirty="0" err="1"/>
              <a:t>RxPolarity</a:t>
            </a:r>
            <a:r>
              <a:rPr lang="en-US" dirty="0"/>
              <a:t> is asserted.</a:t>
            </a:r>
          </a:p>
          <a:p>
            <a:r>
              <a:rPr lang="en-US" dirty="0"/>
              <a:t> Inverted data must begin showing up on </a:t>
            </a:r>
            <a:r>
              <a:rPr lang="en-US" dirty="0" err="1"/>
              <a:t>RxData</a:t>
            </a:r>
            <a:r>
              <a:rPr lang="en-US" dirty="0"/>
              <a:t>[] within 20 PCLKs of when </a:t>
            </a:r>
            <a:r>
              <a:rPr lang="en-US" dirty="0" err="1"/>
              <a:t>RxPolarity</a:t>
            </a:r>
            <a:r>
              <a:rPr lang="en-US" dirty="0"/>
              <a:t> is asserted</a:t>
            </a:r>
            <a:endParaRPr lang="en-IN" dirty="0"/>
          </a:p>
        </p:txBody>
      </p:sp>
      <p:pic>
        <p:nvPicPr>
          <p:cNvPr id="5" name="Picture 4">
            <a:extLst>
              <a:ext uri="{FF2B5EF4-FFF2-40B4-BE49-F238E27FC236}">
                <a16:creationId xmlns:a16="http://schemas.microsoft.com/office/drawing/2014/main" id="{BCE3BD4D-70A8-70FF-4B3B-59F6E9A0D67A}"/>
              </a:ext>
            </a:extLst>
          </p:cNvPr>
          <p:cNvPicPr>
            <a:picLocks noChangeAspect="1"/>
          </p:cNvPicPr>
          <p:nvPr/>
        </p:nvPicPr>
        <p:blipFill>
          <a:blip r:embed="rId2"/>
          <a:stretch>
            <a:fillRect/>
          </a:stretch>
        </p:blipFill>
        <p:spPr>
          <a:xfrm>
            <a:off x="2319854" y="4239097"/>
            <a:ext cx="6495857" cy="2286198"/>
          </a:xfrm>
          <a:prstGeom prst="rect">
            <a:avLst/>
          </a:prstGeom>
        </p:spPr>
      </p:pic>
    </p:spTree>
    <p:extLst>
      <p:ext uri="{BB962C8B-B14F-4D97-AF65-F5344CB8AC3E}">
        <p14:creationId xmlns:p14="http://schemas.microsoft.com/office/powerpoint/2010/main" val="33103779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631AE-69CB-118B-048E-2011B32EC38C}"/>
              </a:ext>
            </a:extLst>
          </p:cNvPr>
          <p:cNvSpPr>
            <a:spLocks noGrp="1"/>
          </p:cNvSpPr>
          <p:nvPr>
            <p:ph type="title"/>
          </p:nvPr>
        </p:nvSpPr>
        <p:spPr/>
        <p:txBody>
          <a:bodyPr/>
          <a:lstStyle/>
          <a:p>
            <a:r>
              <a:rPr lang="en-IN" dirty="0"/>
              <a:t>           Setting Negative Disparity </a:t>
            </a:r>
          </a:p>
        </p:txBody>
      </p:sp>
      <p:sp>
        <p:nvSpPr>
          <p:cNvPr id="3" name="Content Placeholder 2">
            <a:extLst>
              <a:ext uri="{FF2B5EF4-FFF2-40B4-BE49-F238E27FC236}">
                <a16:creationId xmlns:a16="http://schemas.microsoft.com/office/drawing/2014/main" id="{DDA92562-A491-72D6-1CD6-289FD9E40A81}"/>
              </a:ext>
            </a:extLst>
          </p:cNvPr>
          <p:cNvSpPr>
            <a:spLocks noGrp="1"/>
          </p:cNvSpPr>
          <p:nvPr>
            <p:ph idx="1"/>
          </p:nvPr>
        </p:nvSpPr>
        <p:spPr>
          <a:xfrm>
            <a:off x="1154954" y="2286000"/>
            <a:ext cx="8825659" cy="3733800"/>
          </a:xfrm>
        </p:spPr>
        <p:txBody>
          <a:bodyPr/>
          <a:lstStyle/>
          <a:p>
            <a:r>
              <a:rPr lang="en-US" dirty="0"/>
              <a:t>To set the running disparity to negative, the MAC asserts </a:t>
            </a:r>
            <a:r>
              <a:rPr lang="en-US" dirty="0" err="1"/>
              <a:t>TxCompliance</a:t>
            </a:r>
            <a:r>
              <a:rPr lang="en-US" dirty="0"/>
              <a:t> for one clock cycle that matches with the data that is to be transmitted with negative disparity. </a:t>
            </a:r>
          </a:p>
          <a:p>
            <a:r>
              <a:rPr lang="en-US" dirty="0"/>
              <a:t>For a 16-bit interface, the low order byte will be the byte transmitted where running disparity is negative. </a:t>
            </a:r>
          </a:p>
          <a:p>
            <a:r>
              <a:rPr lang="en-US" dirty="0"/>
              <a:t>The example shows how </a:t>
            </a:r>
            <a:r>
              <a:rPr lang="en-US" dirty="0" err="1"/>
              <a:t>TxCompliance</a:t>
            </a:r>
            <a:r>
              <a:rPr lang="en-US" dirty="0"/>
              <a:t> is used to transmit the PCIe compliance pattern in PCIe mode. </a:t>
            </a:r>
            <a:r>
              <a:rPr lang="en-US" dirty="0" err="1"/>
              <a:t>TxCompliance</a:t>
            </a:r>
            <a:r>
              <a:rPr lang="en-US" dirty="0"/>
              <a:t> is only used in PCIe mode and is qualified by </a:t>
            </a:r>
            <a:r>
              <a:rPr lang="en-US" dirty="0" err="1"/>
              <a:t>TxDataValid</a:t>
            </a:r>
            <a:r>
              <a:rPr lang="en-US" dirty="0"/>
              <a:t> when </a:t>
            </a:r>
            <a:r>
              <a:rPr lang="en-US" dirty="0" err="1"/>
              <a:t>TxDataValid</a:t>
            </a:r>
            <a:r>
              <a:rPr lang="en-US" dirty="0"/>
              <a:t> is being used</a:t>
            </a:r>
            <a:endParaRPr lang="en-IN" dirty="0"/>
          </a:p>
        </p:txBody>
      </p:sp>
      <p:pic>
        <p:nvPicPr>
          <p:cNvPr id="5" name="Picture 4">
            <a:extLst>
              <a:ext uri="{FF2B5EF4-FFF2-40B4-BE49-F238E27FC236}">
                <a16:creationId xmlns:a16="http://schemas.microsoft.com/office/drawing/2014/main" id="{2A107305-8EC3-244B-77C2-A054865E0EE0}"/>
              </a:ext>
            </a:extLst>
          </p:cNvPr>
          <p:cNvPicPr>
            <a:picLocks noChangeAspect="1"/>
          </p:cNvPicPr>
          <p:nvPr/>
        </p:nvPicPr>
        <p:blipFill>
          <a:blip r:embed="rId2"/>
          <a:stretch>
            <a:fillRect/>
          </a:stretch>
        </p:blipFill>
        <p:spPr>
          <a:xfrm>
            <a:off x="2813685" y="4822530"/>
            <a:ext cx="4854361" cy="1920406"/>
          </a:xfrm>
          <a:prstGeom prst="rect">
            <a:avLst/>
          </a:prstGeom>
        </p:spPr>
      </p:pic>
    </p:spTree>
    <p:extLst>
      <p:ext uri="{BB962C8B-B14F-4D97-AF65-F5344CB8AC3E}">
        <p14:creationId xmlns:p14="http://schemas.microsoft.com/office/powerpoint/2010/main" val="41625169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9D040-13F9-25E6-704F-EB88131981A6}"/>
              </a:ext>
            </a:extLst>
          </p:cNvPr>
          <p:cNvSpPr>
            <a:spLocks noGrp="1"/>
          </p:cNvSpPr>
          <p:nvPr>
            <p:ph type="title"/>
          </p:nvPr>
        </p:nvSpPr>
        <p:spPr>
          <a:xfrm>
            <a:off x="1154954" y="973668"/>
            <a:ext cx="9428379" cy="706964"/>
          </a:xfrm>
        </p:spPr>
        <p:txBody>
          <a:bodyPr/>
          <a:lstStyle/>
          <a:p>
            <a:br>
              <a:rPr lang="en-IN" dirty="0"/>
            </a:br>
            <a:br>
              <a:rPr lang="en-IN" dirty="0"/>
            </a:br>
            <a:r>
              <a:rPr lang="en-US" dirty="0"/>
              <a:t>Parameters Advertised in PHY Datasheet</a:t>
            </a:r>
            <a:br>
              <a:rPr lang="en-IN" dirty="0"/>
            </a:br>
            <a:endParaRPr lang="en-IN" dirty="0"/>
          </a:p>
        </p:txBody>
      </p:sp>
      <p:pic>
        <p:nvPicPr>
          <p:cNvPr id="5" name="Content Placeholder 4">
            <a:extLst>
              <a:ext uri="{FF2B5EF4-FFF2-40B4-BE49-F238E27FC236}">
                <a16:creationId xmlns:a16="http://schemas.microsoft.com/office/drawing/2014/main" id="{37E30EEA-B99C-D51C-69DF-87D19F5AE789}"/>
              </a:ext>
            </a:extLst>
          </p:cNvPr>
          <p:cNvPicPr>
            <a:picLocks noGrp="1" noChangeAspect="1"/>
          </p:cNvPicPr>
          <p:nvPr>
            <p:ph idx="1"/>
          </p:nvPr>
        </p:nvPicPr>
        <p:blipFill>
          <a:blip r:embed="rId2"/>
          <a:stretch>
            <a:fillRect/>
          </a:stretch>
        </p:blipFill>
        <p:spPr>
          <a:xfrm>
            <a:off x="762000" y="2603500"/>
            <a:ext cx="9652000" cy="3416300"/>
          </a:xfrm>
          <a:prstGeom prst="rect">
            <a:avLst/>
          </a:prstGeom>
        </p:spPr>
      </p:pic>
    </p:spTree>
    <p:extLst>
      <p:ext uri="{BB962C8B-B14F-4D97-AF65-F5344CB8AC3E}">
        <p14:creationId xmlns:p14="http://schemas.microsoft.com/office/powerpoint/2010/main" val="1480516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F80FD-5769-8E4B-630B-F1E76DEB1601}"/>
              </a:ext>
            </a:extLst>
          </p:cNvPr>
          <p:cNvSpPr>
            <a:spLocks noGrp="1"/>
          </p:cNvSpPr>
          <p:nvPr>
            <p:ph type="title"/>
          </p:nvPr>
        </p:nvSpPr>
        <p:spPr/>
        <p:txBody>
          <a:bodyPr/>
          <a:lstStyle/>
          <a:p>
            <a:br>
              <a:rPr lang="en-IN" dirty="0"/>
            </a:br>
            <a:br>
              <a:rPr lang="en-IN" dirty="0"/>
            </a:br>
            <a:br>
              <a:rPr lang="en-IN" dirty="0"/>
            </a:br>
            <a:br>
              <a:rPr lang="en-IN" dirty="0"/>
            </a:br>
            <a:endParaRPr lang="en-IN" dirty="0"/>
          </a:p>
        </p:txBody>
      </p:sp>
      <p:pic>
        <p:nvPicPr>
          <p:cNvPr id="5" name="Content Placeholder 4">
            <a:extLst>
              <a:ext uri="{FF2B5EF4-FFF2-40B4-BE49-F238E27FC236}">
                <a16:creationId xmlns:a16="http://schemas.microsoft.com/office/drawing/2014/main" id="{91D0BD92-E0C2-7306-D6A3-8D7D6968EE73}"/>
              </a:ext>
            </a:extLst>
          </p:cNvPr>
          <p:cNvPicPr>
            <a:picLocks noGrp="1" noChangeAspect="1"/>
          </p:cNvPicPr>
          <p:nvPr>
            <p:ph idx="1"/>
          </p:nvPr>
        </p:nvPicPr>
        <p:blipFill>
          <a:blip r:embed="rId2"/>
          <a:stretch>
            <a:fillRect/>
          </a:stretch>
        </p:blipFill>
        <p:spPr>
          <a:xfrm>
            <a:off x="872067" y="2332567"/>
            <a:ext cx="10295466" cy="4178300"/>
          </a:xfrm>
          <a:prstGeom prst="rect">
            <a:avLst/>
          </a:prstGeom>
        </p:spPr>
      </p:pic>
    </p:spTree>
    <p:extLst>
      <p:ext uri="{BB962C8B-B14F-4D97-AF65-F5344CB8AC3E}">
        <p14:creationId xmlns:p14="http://schemas.microsoft.com/office/powerpoint/2010/main" val="23192941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D4D41-5CE8-87EB-6BA1-E727903694C2}"/>
              </a:ext>
            </a:extLst>
          </p:cNvPr>
          <p:cNvSpPr>
            <a:spLocks noGrp="1"/>
          </p:cNvSpPr>
          <p:nvPr>
            <p:ph type="title"/>
          </p:nvPr>
        </p:nvSpPr>
        <p:spPr/>
        <p:txBody>
          <a:bodyPr/>
          <a:lstStyle/>
          <a:p>
            <a:br>
              <a:rPr lang="en-IN" dirty="0"/>
            </a:br>
            <a:br>
              <a:rPr lang="en-IN" dirty="0"/>
            </a:br>
            <a:br>
              <a:rPr lang="en-IN" dirty="0"/>
            </a:br>
            <a:br>
              <a:rPr lang="en-IN" dirty="0"/>
            </a:br>
            <a:endParaRPr lang="en-IN" dirty="0"/>
          </a:p>
        </p:txBody>
      </p:sp>
      <p:pic>
        <p:nvPicPr>
          <p:cNvPr id="7" name="Content Placeholder 6">
            <a:extLst>
              <a:ext uri="{FF2B5EF4-FFF2-40B4-BE49-F238E27FC236}">
                <a16:creationId xmlns:a16="http://schemas.microsoft.com/office/drawing/2014/main" id="{E3D917DA-B369-C2BC-34F6-DD271414B571}"/>
              </a:ext>
            </a:extLst>
          </p:cNvPr>
          <p:cNvPicPr>
            <a:picLocks noGrp="1" noChangeAspect="1"/>
          </p:cNvPicPr>
          <p:nvPr>
            <p:ph idx="1"/>
          </p:nvPr>
        </p:nvPicPr>
        <p:blipFill>
          <a:blip r:embed="rId2"/>
          <a:stretch>
            <a:fillRect/>
          </a:stretch>
        </p:blipFill>
        <p:spPr>
          <a:xfrm>
            <a:off x="1312985" y="2603500"/>
            <a:ext cx="9073661" cy="3416300"/>
          </a:xfrm>
          <a:prstGeom prst="rect">
            <a:avLst/>
          </a:prstGeom>
        </p:spPr>
      </p:pic>
    </p:spTree>
    <p:extLst>
      <p:ext uri="{BB962C8B-B14F-4D97-AF65-F5344CB8AC3E}">
        <p14:creationId xmlns:p14="http://schemas.microsoft.com/office/powerpoint/2010/main" val="3067296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4C2B4-3642-F570-2E20-FCABE95F5FE5}"/>
              </a:ext>
            </a:extLst>
          </p:cNvPr>
          <p:cNvSpPr>
            <a:spLocks noGrp="1"/>
          </p:cNvSpPr>
          <p:nvPr>
            <p:ph type="title"/>
          </p:nvPr>
        </p:nvSpPr>
        <p:spPr/>
        <p:txBody>
          <a:bodyPr/>
          <a:lstStyle/>
          <a:p>
            <a:endParaRPr lang="en-IN"/>
          </a:p>
        </p:txBody>
      </p:sp>
      <p:graphicFrame>
        <p:nvGraphicFramePr>
          <p:cNvPr id="5" name="Content Placeholder 4">
            <a:extLst>
              <a:ext uri="{FF2B5EF4-FFF2-40B4-BE49-F238E27FC236}">
                <a16:creationId xmlns:a16="http://schemas.microsoft.com/office/drawing/2014/main" id="{16892015-BE78-A57E-566A-D9E4381B6E50}"/>
              </a:ext>
            </a:extLst>
          </p:cNvPr>
          <p:cNvGraphicFramePr>
            <a:graphicFrameLocks noGrp="1"/>
          </p:cNvGraphicFramePr>
          <p:nvPr>
            <p:ph idx="1"/>
            <p:extLst>
              <p:ext uri="{D42A27DB-BD31-4B8C-83A1-F6EECF244321}">
                <p14:modId xmlns:p14="http://schemas.microsoft.com/office/powerpoint/2010/main" val="953607567"/>
              </p:ext>
            </p:extLst>
          </p:nvPr>
        </p:nvGraphicFramePr>
        <p:xfrm>
          <a:off x="0" y="0"/>
          <a:ext cx="12192000" cy="6923438"/>
        </p:xfrm>
        <a:graphic>
          <a:graphicData uri="http://schemas.openxmlformats.org/drawingml/2006/table">
            <a:tbl>
              <a:tblPr firstRow="1" bandRow="1">
                <a:tableStyleId>{5C22544A-7EE6-4342-B048-85BDC9FD1C3A}</a:tableStyleId>
              </a:tblPr>
              <a:tblGrid>
                <a:gridCol w="1245140">
                  <a:extLst>
                    <a:ext uri="{9D8B030D-6E8A-4147-A177-3AD203B41FA5}">
                      <a16:colId xmlns:a16="http://schemas.microsoft.com/office/drawing/2014/main" val="3513984887"/>
                    </a:ext>
                  </a:extLst>
                </a:gridCol>
                <a:gridCol w="1348902">
                  <a:extLst>
                    <a:ext uri="{9D8B030D-6E8A-4147-A177-3AD203B41FA5}">
                      <a16:colId xmlns:a16="http://schemas.microsoft.com/office/drawing/2014/main" val="3176554484"/>
                    </a:ext>
                  </a:extLst>
                </a:gridCol>
                <a:gridCol w="933855">
                  <a:extLst>
                    <a:ext uri="{9D8B030D-6E8A-4147-A177-3AD203B41FA5}">
                      <a16:colId xmlns:a16="http://schemas.microsoft.com/office/drawing/2014/main" val="280489229"/>
                    </a:ext>
                  </a:extLst>
                </a:gridCol>
                <a:gridCol w="1037617">
                  <a:extLst>
                    <a:ext uri="{9D8B030D-6E8A-4147-A177-3AD203B41FA5}">
                      <a16:colId xmlns:a16="http://schemas.microsoft.com/office/drawing/2014/main" val="261825707"/>
                    </a:ext>
                  </a:extLst>
                </a:gridCol>
                <a:gridCol w="1305668">
                  <a:extLst>
                    <a:ext uri="{9D8B030D-6E8A-4147-A177-3AD203B41FA5}">
                      <a16:colId xmlns:a16="http://schemas.microsoft.com/office/drawing/2014/main" val="1497470647"/>
                    </a:ext>
                  </a:extLst>
                </a:gridCol>
                <a:gridCol w="1193259">
                  <a:extLst>
                    <a:ext uri="{9D8B030D-6E8A-4147-A177-3AD203B41FA5}">
                      <a16:colId xmlns:a16="http://schemas.microsoft.com/office/drawing/2014/main" val="3760504322"/>
                    </a:ext>
                  </a:extLst>
                </a:gridCol>
                <a:gridCol w="5127559">
                  <a:extLst>
                    <a:ext uri="{9D8B030D-6E8A-4147-A177-3AD203B41FA5}">
                      <a16:colId xmlns:a16="http://schemas.microsoft.com/office/drawing/2014/main" val="651784029"/>
                    </a:ext>
                  </a:extLst>
                </a:gridCol>
              </a:tblGrid>
              <a:tr h="1281048">
                <a:tc>
                  <a:txBody>
                    <a:bodyPr/>
                    <a:lstStyle/>
                    <a:p>
                      <a:r>
                        <a:rPr lang="en-IN"/>
                        <a:t>Address</a:t>
                      </a:r>
                    </a:p>
                  </a:txBody>
                  <a:tcPr/>
                </a:tc>
                <a:tc>
                  <a:txBody>
                    <a:bodyPr/>
                    <a:lstStyle/>
                    <a:p>
                      <a:r>
                        <a:rPr lang="en-IN"/>
                        <a:t>Rx margin status</a:t>
                      </a:r>
                    </a:p>
                  </a:txBody>
                  <a:tcPr/>
                </a:tc>
                <a:tc>
                  <a:txBody>
                    <a:bodyPr/>
                    <a:lstStyle/>
                    <a:p>
                      <a:r>
                        <a:rPr lang="en-IN"/>
                        <a:t>  Bit</a:t>
                      </a:r>
                    </a:p>
                  </a:txBody>
                  <a:tcPr/>
                </a:tc>
                <a:tc>
                  <a:txBody>
                    <a:bodyPr/>
                    <a:lstStyle/>
                    <a:p>
                      <a:r>
                        <a:rPr lang="en-IN"/>
                        <a:t>Default</a:t>
                      </a:r>
                    </a:p>
                  </a:txBody>
                  <a:tcPr/>
                </a:tc>
                <a:tc>
                  <a:txBody>
                    <a:bodyPr/>
                    <a:lstStyle/>
                    <a:p>
                      <a:r>
                        <a:rPr lang="en-IN"/>
                        <a:t>Attribute</a:t>
                      </a:r>
                    </a:p>
                  </a:txBody>
                  <a:tcPr/>
                </a:tc>
                <a:tc>
                  <a:txBody>
                    <a:bodyPr/>
                    <a:lstStyle/>
                    <a:p>
                      <a:r>
                        <a:rPr lang="en-IN"/>
                        <a:t>Required</a:t>
                      </a:r>
                    </a:p>
                  </a:txBody>
                  <a:tcPr/>
                </a:tc>
                <a:tc>
                  <a:txBody>
                    <a:bodyPr/>
                    <a:lstStyle/>
                    <a:p>
                      <a:r>
                        <a:rPr lang="en-IN"/>
                        <a:t>Description </a:t>
                      </a:r>
                    </a:p>
                  </a:txBody>
                  <a:tcPr/>
                </a:tc>
                <a:extLst>
                  <a:ext uri="{0D108BD9-81ED-4DB2-BD59-A6C34878D82A}">
                    <a16:rowId xmlns:a16="http://schemas.microsoft.com/office/drawing/2014/main" val="1961718430"/>
                  </a:ext>
                </a:extLst>
              </a:tr>
              <a:tr h="742195">
                <a:tc>
                  <a:txBody>
                    <a:bodyPr/>
                    <a:lstStyle/>
                    <a:p>
                      <a:r>
                        <a:rPr lang="en-IN"/>
                        <a:t>    0h</a:t>
                      </a:r>
                    </a:p>
                  </a:txBody>
                  <a:tcPr/>
                </a:tc>
                <a:tc>
                  <a:txBody>
                    <a:bodyPr/>
                    <a:lstStyle/>
                    <a:p>
                      <a:r>
                        <a:rPr lang="en-IN"/>
                        <a:t>0</a:t>
                      </a:r>
                    </a:p>
                  </a:txBody>
                  <a:tcPr/>
                </a:tc>
                <a:tc>
                  <a:txBody>
                    <a:bodyPr/>
                    <a:lstStyle/>
                    <a:p>
                      <a:r>
                        <a:rPr lang="en-IN"/>
                        <a:t> [7:2]</a:t>
                      </a:r>
                    </a:p>
                  </a:txBody>
                  <a:tcPr/>
                </a:tc>
                <a:tc>
                  <a:txBody>
                    <a:bodyPr/>
                    <a:lstStyle/>
                    <a:p>
                      <a:r>
                        <a:rPr lang="en-IN"/>
                        <a:t>0h</a:t>
                      </a:r>
                    </a:p>
                  </a:txBody>
                  <a:tcPr/>
                </a:tc>
                <a:tc>
                  <a:txBody>
                    <a:bodyPr/>
                    <a:lstStyle/>
                    <a:p>
                      <a:r>
                        <a:rPr lang="en-IN"/>
                        <a:t> N/A</a:t>
                      </a:r>
                    </a:p>
                  </a:txBody>
                  <a:tcPr/>
                </a:tc>
                <a:tc>
                  <a:txBody>
                    <a:bodyPr/>
                    <a:lstStyle/>
                    <a:p>
                      <a:r>
                        <a:rPr lang="en-IN"/>
                        <a:t>N/A</a:t>
                      </a:r>
                    </a:p>
                  </a:txBody>
                  <a:tcPr/>
                </a:tc>
                <a:tc>
                  <a:txBody>
                    <a:bodyPr/>
                    <a:lstStyle/>
                    <a:p>
                      <a:pPr algn="ctr"/>
                      <a:endParaRPr lang="en-IN"/>
                    </a:p>
                    <a:p>
                      <a:pPr algn="ctr"/>
                      <a:r>
                        <a:rPr lang="en-IN"/>
                        <a:t>Reserved</a:t>
                      </a:r>
                    </a:p>
                  </a:txBody>
                  <a:tcPr/>
                </a:tc>
                <a:extLst>
                  <a:ext uri="{0D108BD9-81ED-4DB2-BD59-A6C34878D82A}">
                    <a16:rowId xmlns:a16="http://schemas.microsoft.com/office/drawing/2014/main" val="3462489880"/>
                  </a:ext>
                </a:extLst>
              </a:tr>
              <a:tr h="2501405">
                <a:tc>
                  <a:txBody>
                    <a:bodyPr/>
                    <a:lstStyle/>
                    <a:p>
                      <a:r>
                        <a:rPr lang="en-IN"/>
                        <a:t>   0h</a:t>
                      </a:r>
                    </a:p>
                  </a:txBody>
                  <a:tcPr/>
                </a:tc>
                <a:tc>
                  <a:txBody>
                    <a:bodyPr/>
                    <a:lstStyle/>
                    <a:p>
                      <a:r>
                        <a:rPr lang="en-IN"/>
                        <a:t>0</a:t>
                      </a:r>
                    </a:p>
                  </a:txBody>
                  <a:tcPr/>
                </a:tc>
                <a:tc>
                  <a:txBody>
                    <a:bodyPr/>
                    <a:lstStyle/>
                    <a:p>
                      <a:r>
                        <a:rPr lang="en-IN"/>
                        <a:t>1</a:t>
                      </a:r>
                    </a:p>
                  </a:txBody>
                  <a:tcPr/>
                </a:tc>
                <a:tc>
                  <a:txBody>
                    <a:bodyPr/>
                    <a:lstStyle/>
                    <a:p>
                      <a:r>
                        <a:rPr lang="en-IN"/>
                        <a:t>0h</a:t>
                      </a:r>
                    </a:p>
                  </a:txBody>
                  <a:tcPr/>
                </a:tc>
                <a:tc>
                  <a:txBody>
                    <a:bodyPr/>
                    <a:lstStyle/>
                    <a:p>
                      <a:r>
                        <a:rPr lang="en-IN"/>
                        <a:t>1 cycle</a:t>
                      </a:r>
                    </a:p>
                  </a:txBody>
                  <a:tcPr/>
                </a:tc>
                <a:tc>
                  <a:txBody>
                    <a:bodyPr/>
                    <a:lstStyle/>
                    <a:p>
                      <a:r>
                        <a:rPr lang="en-IN"/>
                        <a:t>PCIe</a:t>
                      </a:r>
                    </a:p>
                  </a:txBody>
                  <a:tcPr/>
                </a:tc>
                <a:tc>
                  <a:txBody>
                    <a:bodyPr/>
                    <a:lstStyle/>
                    <a:p>
                      <a:r>
                        <a:rPr lang="en-US"/>
                        <a:t>This field indicates that the PHY has received a voltage margin request with an unsupported offset within the advertised range</a:t>
                      </a:r>
                      <a:endParaRPr lang="en-IN"/>
                    </a:p>
                  </a:txBody>
                  <a:tcPr/>
                </a:tc>
                <a:extLst>
                  <a:ext uri="{0D108BD9-81ED-4DB2-BD59-A6C34878D82A}">
                    <a16:rowId xmlns:a16="http://schemas.microsoft.com/office/drawing/2014/main" val="4244102825"/>
                  </a:ext>
                </a:extLst>
              </a:tr>
              <a:tr h="742195">
                <a:tc>
                  <a:txBody>
                    <a:bodyPr/>
                    <a:lstStyle/>
                    <a:p>
                      <a:r>
                        <a:rPr lang="en-IN"/>
                        <a:t>0h</a:t>
                      </a:r>
                    </a:p>
                  </a:txBody>
                  <a:tcPr/>
                </a:tc>
                <a:tc>
                  <a:txBody>
                    <a:bodyPr/>
                    <a:lstStyle/>
                    <a:p>
                      <a:r>
                        <a:rPr lang="en-IN"/>
                        <a:t>0</a:t>
                      </a:r>
                    </a:p>
                  </a:txBody>
                  <a:tcPr/>
                </a:tc>
                <a:tc>
                  <a:txBody>
                    <a:bodyPr/>
                    <a:lstStyle/>
                    <a:p>
                      <a:r>
                        <a:rPr lang="en-IN"/>
                        <a:t>0</a:t>
                      </a:r>
                    </a:p>
                  </a:txBody>
                  <a:tcPr/>
                </a:tc>
                <a:tc>
                  <a:txBody>
                    <a:bodyPr/>
                    <a:lstStyle/>
                    <a:p>
                      <a:r>
                        <a:rPr lang="en-IN"/>
                        <a:t>0h</a:t>
                      </a:r>
                    </a:p>
                  </a:txBody>
                  <a:tcPr/>
                </a:tc>
                <a:tc>
                  <a:txBody>
                    <a:bodyPr/>
                    <a:lstStyle/>
                    <a:p>
                      <a:r>
                        <a:rPr lang="en-IN"/>
                        <a:t>1 cycle</a:t>
                      </a:r>
                    </a:p>
                  </a:txBody>
                  <a:tcPr/>
                </a:tc>
                <a:tc>
                  <a:txBody>
                    <a:bodyPr/>
                    <a:lstStyle/>
                    <a:p>
                      <a:r>
                        <a:rPr lang="en-IN"/>
                        <a:t>PCIe</a:t>
                      </a:r>
                    </a:p>
                  </a:txBody>
                  <a:tcPr/>
                </a:tc>
                <a:tc>
                  <a:txBody>
                    <a:bodyPr/>
                    <a:lstStyle/>
                    <a:p>
                      <a:r>
                        <a:rPr lang="en-US"/>
                        <a:t>This field is used by the PHY to acknowledge a valid change to the “Start Margin” field or the “Margin Offset[6:0]” field</a:t>
                      </a:r>
                      <a:endParaRPr lang="en-IN"/>
                    </a:p>
                  </a:txBody>
                  <a:tcPr/>
                </a:tc>
                <a:extLst>
                  <a:ext uri="{0D108BD9-81ED-4DB2-BD59-A6C34878D82A}">
                    <a16:rowId xmlns:a16="http://schemas.microsoft.com/office/drawing/2014/main" val="3805040950"/>
                  </a:ext>
                </a:extLst>
              </a:tr>
              <a:tr h="742195">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1886296895"/>
                  </a:ext>
                </a:extLst>
              </a:tr>
              <a:tr h="742195">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742714498"/>
                  </a:ext>
                </a:extLst>
              </a:tr>
            </a:tbl>
          </a:graphicData>
        </a:graphic>
      </p:graphicFrame>
    </p:spTree>
    <p:extLst>
      <p:ext uri="{BB962C8B-B14F-4D97-AF65-F5344CB8AC3E}">
        <p14:creationId xmlns:p14="http://schemas.microsoft.com/office/powerpoint/2010/main" val="30653329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E1CC8-1BB2-1F9A-B9FD-500A1E60240B}"/>
              </a:ext>
            </a:extLst>
          </p:cNvPr>
          <p:cNvSpPr>
            <a:spLocks noGrp="1"/>
          </p:cNvSpPr>
          <p:nvPr>
            <p:ph type="title"/>
          </p:nvPr>
        </p:nvSpPr>
        <p:spPr/>
        <p:txBody>
          <a:bodyPr/>
          <a:lstStyle/>
          <a:p>
            <a:br>
              <a:rPr lang="en-IN" dirty="0"/>
            </a:br>
            <a:br>
              <a:rPr lang="en-IN" dirty="0"/>
            </a:br>
            <a:br>
              <a:rPr lang="en-IN" dirty="0"/>
            </a:br>
            <a:br>
              <a:rPr lang="en-IN" dirty="0"/>
            </a:br>
            <a:br>
              <a:rPr lang="en-IN" dirty="0"/>
            </a:br>
            <a:br>
              <a:rPr lang="en-IN" dirty="0"/>
            </a:br>
            <a:endParaRPr lang="en-IN" dirty="0"/>
          </a:p>
        </p:txBody>
      </p:sp>
      <p:pic>
        <p:nvPicPr>
          <p:cNvPr id="5" name="Content Placeholder 4">
            <a:extLst>
              <a:ext uri="{FF2B5EF4-FFF2-40B4-BE49-F238E27FC236}">
                <a16:creationId xmlns:a16="http://schemas.microsoft.com/office/drawing/2014/main" id="{7FCEA524-5593-2256-E82C-0CFD1B5ACB7A}"/>
              </a:ext>
            </a:extLst>
          </p:cNvPr>
          <p:cNvPicPr>
            <a:picLocks noGrp="1" noChangeAspect="1"/>
          </p:cNvPicPr>
          <p:nvPr>
            <p:ph idx="1"/>
          </p:nvPr>
        </p:nvPicPr>
        <p:blipFill>
          <a:blip r:embed="rId2"/>
          <a:stretch>
            <a:fillRect/>
          </a:stretch>
        </p:blipFill>
        <p:spPr>
          <a:xfrm>
            <a:off x="1303867" y="2603500"/>
            <a:ext cx="9245600" cy="3822700"/>
          </a:xfrm>
          <a:prstGeom prst="rect">
            <a:avLst/>
          </a:prstGeom>
        </p:spPr>
      </p:pic>
    </p:spTree>
    <p:extLst>
      <p:ext uri="{BB962C8B-B14F-4D97-AF65-F5344CB8AC3E}">
        <p14:creationId xmlns:p14="http://schemas.microsoft.com/office/powerpoint/2010/main" val="15940692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367A-B97A-283E-BCD6-F4A52BC246C8}"/>
              </a:ext>
            </a:extLst>
          </p:cNvPr>
          <p:cNvSpPr>
            <a:spLocks noGrp="1"/>
          </p:cNvSpPr>
          <p:nvPr>
            <p:ph type="title"/>
          </p:nvPr>
        </p:nvSpPr>
        <p:spPr>
          <a:xfrm>
            <a:off x="1154954" y="973668"/>
            <a:ext cx="9656979" cy="706964"/>
          </a:xfrm>
        </p:spPr>
        <p:txBody>
          <a:bodyPr/>
          <a:lstStyle/>
          <a:p>
            <a:r>
              <a:rPr lang="fr-FR" dirty="0"/>
              <a:t>Control Signal </a:t>
            </a:r>
            <a:r>
              <a:rPr lang="fr-FR" dirty="0" err="1"/>
              <a:t>Decode</a:t>
            </a:r>
            <a:r>
              <a:rPr lang="fr-FR" dirty="0"/>
              <a:t> Table – </a:t>
            </a:r>
            <a:r>
              <a:rPr lang="fr-FR" dirty="0" err="1"/>
              <a:t>PCIe</a:t>
            </a:r>
            <a:r>
              <a:rPr lang="fr-FR" dirty="0"/>
              <a:t> Mode</a:t>
            </a:r>
            <a:endParaRPr lang="en-IN" dirty="0"/>
          </a:p>
        </p:txBody>
      </p:sp>
      <p:pic>
        <p:nvPicPr>
          <p:cNvPr id="5" name="Content Placeholder 4">
            <a:extLst>
              <a:ext uri="{FF2B5EF4-FFF2-40B4-BE49-F238E27FC236}">
                <a16:creationId xmlns:a16="http://schemas.microsoft.com/office/drawing/2014/main" id="{1435C917-C22B-F9E6-0462-7E857C95FEA5}"/>
              </a:ext>
            </a:extLst>
          </p:cNvPr>
          <p:cNvPicPr>
            <a:picLocks noGrp="1" noChangeAspect="1"/>
          </p:cNvPicPr>
          <p:nvPr>
            <p:ph idx="1"/>
          </p:nvPr>
        </p:nvPicPr>
        <p:blipFill>
          <a:blip r:embed="rId2"/>
          <a:stretch>
            <a:fillRect/>
          </a:stretch>
        </p:blipFill>
        <p:spPr>
          <a:xfrm>
            <a:off x="795867" y="2603499"/>
            <a:ext cx="10718800" cy="3839633"/>
          </a:xfrm>
          <a:prstGeom prst="rect">
            <a:avLst/>
          </a:prstGeom>
        </p:spPr>
      </p:pic>
    </p:spTree>
    <p:extLst>
      <p:ext uri="{BB962C8B-B14F-4D97-AF65-F5344CB8AC3E}">
        <p14:creationId xmlns:p14="http://schemas.microsoft.com/office/powerpoint/2010/main" val="1091951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7692D-D955-B8F5-67FA-686EA3B5E35E}"/>
              </a:ext>
            </a:extLst>
          </p:cNvPr>
          <p:cNvSpPr>
            <a:spLocks noGrp="1"/>
          </p:cNvSpPr>
          <p:nvPr>
            <p:ph type="title"/>
          </p:nvPr>
        </p:nvSpPr>
        <p:spPr>
          <a:xfrm>
            <a:off x="1154954" y="973668"/>
            <a:ext cx="10325846" cy="706964"/>
          </a:xfrm>
        </p:spPr>
        <p:txBody>
          <a:bodyPr/>
          <a:lstStyle/>
          <a:p>
            <a:r>
              <a:rPr lang="en-US" dirty="0"/>
              <a:t>128b/130b Encoding and Synchronization</a:t>
            </a:r>
            <a:endParaRPr lang="en-IN" dirty="0"/>
          </a:p>
        </p:txBody>
      </p:sp>
      <p:sp>
        <p:nvSpPr>
          <p:cNvPr id="3" name="Content Placeholder 2">
            <a:extLst>
              <a:ext uri="{FF2B5EF4-FFF2-40B4-BE49-F238E27FC236}">
                <a16:creationId xmlns:a16="http://schemas.microsoft.com/office/drawing/2014/main" id="{7DA4C3E2-B009-5D00-73AA-E3F683245D8D}"/>
              </a:ext>
            </a:extLst>
          </p:cNvPr>
          <p:cNvSpPr>
            <a:spLocks noGrp="1"/>
          </p:cNvSpPr>
          <p:nvPr>
            <p:ph idx="1"/>
          </p:nvPr>
        </p:nvSpPr>
        <p:spPr/>
        <p:txBody>
          <a:bodyPr>
            <a:normAutofit fontScale="92500"/>
          </a:bodyPr>
          <a:lstStyle/>
          <a:p>
            <a:r>
              <a:rPr lang="en-US" b="1" dirty="0"/>
              <a:t>128b/130b overhead:</a:t>
            </a:r>
            <a:r>
              <a:rPr lang="en-US" dirty="0"/>
              <a:t> For every 128-bit block sent at 8/16/32 GT/s, the PHY must send 2 extra bits, creating a rate mismatch that needs periodic correction.</a:t>
            </a:r>
          </a:p>
          <a:p>
            <a:r>
              <a:rPr lang="en-US" b="1" dirty="0" err="1"/>
              <a:t>TxDataValid</a:t>
            </a:r>
            <a:r>
              <a:rPr lang="en-US" b="1" dirty="0"/>
              <a:t> </a:t>
            </a:r>
            <a:r>
              <a:rPr lang="en-US" dirty="0"/>
              <a:t>: The MAC must </a:t>
            </a:r>
            <a:r>
              <a:rPr lang="en-US" dirty="0" err="1"/>
              <a:t>deassert</a:t>
            </a:r>
            <a:r>
              <a:rPr lang="en-US" dirty="0"/>
              <a:t> </a:t>
            </a:r>
            <a:r>
              <a:rPr lang="en-US" dirty="0" err="1"/>
              <a:t>TxDataValid</a:t>
            </a:r>
            <a:r>
              <a:rPr lang="en-US" dirty="0"/>
              <a:t> for exactly 1 PCLK every N blocks to let the PHY flush the accumulated extra bits</a:t>
            </a:r>
            <a:br>
              <a:rPr lang="en-US" dirty="0"/>
            </a:br>
            <a:r>
              <a:rPr lang="en-US" dirty="0"/>
              <a:t>(N = 4 for 8-bit, 8 for 16-bit, 16 for 32-bit interfaces)</a:t>
            </a:r>
          </a:p>
          <a:p>
            <a:r>
              <a:rPr lang="en-US" b="1" dirty="0"/>
              <a:t>Reset / Electrical Idle rule</a:t>
            </a:r>
            <a:r>
              <a:rPr lang="en-US" dirty="0"/>
              <a:t>: PHY internal buffers for this rate mismatch must be empty after reset and after exiting electrical idle, so the first </a:t>
            </a:r>
            <a:r>
              <a:rPr lang="en-US" dirty="0" err="1"/>
              <a:t>TxDataValid</a:t>
            </a:r>
            <a:r>
              <a:rPr lang="en-US" dirty="0"/>
              <a:t> </a:t>
            </a:r>
            <a:r>
              <a:rPr lang="en-US" dirty="0" err="1"/>
              <a:t>deassertion</a:t>
            </a:r>
            <a:r>
              <a:rPr lang="en-US" dirty="0"/>
              <a:t> happens immediately after the Nth block.</a:t>
            </a:r>
          </a:p>
          <a:p>
            <a:r>
              <a:rPr lang="en-US" b="1" dirty="0"/>
              <a:t>Rx side symmetry</a:t>
            </a:r>
            <a:r>
              <a:rPr lang="en-US" dirty="0"/>
              <a:t>: The PHY uses </a:t>
            </a:r>
            <a:r>
              <a:rPr lang="en-US" dirty="0" err="1"/>
              <a:t>RxDataValid</a:t>
            </a:r>
            <a:r>
              <a:rPr lang="en-US" dirty="0"/>
              <a:t> the same way—it </a:t>
            </a:r>
            <a:r>
              <a:rPr lang="en-US" dirty="0" err="1"/>
              <a:t>deasserts</a:t>
            </a:r>
            <a:r>
              <a:rPr lang="en-US" dirty="0"/>
              <a:t> for one clock every N received blocks, starting right after the Nth block post-reset or idle exit.</a:t>
            </a:r>
            <a:endParaRPr lang="en-IN" dirty="0"/>
          </a:p>
        </p:txBody>
      </p:sp>
    </p:spTree>
    <p:extLst>
      <p:ext uri="{BB962C8B-B14F-4D97-AF65-F5344CB8AC3E}">
        <p14:creationId xmlns:p14="http://schemas.microsoft.com/office/powerpoint/2010/main" val="5399655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FCCE2-EFDA-62AA-F08D-7C061BC5600F}"/>
              </a:ext>
            </a:extLst>
          </p:cNvPr>
          <p:cNvSpPr>
            <a:spLocks noGrp="1"/>
          </p:cNvSpPr>
          <p:nvPr>
            <p:ph type="title"/>
          </p:nvPr>
        </p:nvSpPr>
        <p:spPr>
          <a:xfrm>
            <a:off x="381000" y="988804"/>
            <a:ext cx="11751733" cy="706964"/>
          </a:xfrm>
        </p:spPr>
        <p:txBody>
          <a:bodyPr/>
          <a:lstStyle/>
          <a:p>
            <a:r>
              <a:rPr lang="en-US" sz="2800" dirty="0"/>
              <a:t>   </a:t>
            </a:r>
            <a:r>
              <a:rPr lang="en-US" sz="2800" dirty="0" err="1"/>
              <a:t>TxDataValid</a:t>
            </a:r>
            <a:r>
              <a:rPr lang="en-US" sz="2800" dirty="0"/>
              <a:t> Timing for 8 Bit-Wide </a:t>
            </a:r>
            <a:r>
              <a:rPr lang="en-US" sz="2800" dirty="0" err="1"/>
              <a:t>TxData</a:t>
            </a:r>
            <a:r>
              <a:rPr lang="en-US" sz="2800" dirty="0"/>
              <a:t> Interface</a:t>
            </a:r>
            <a:endParaRPr lang="en-IN" sz="2800" dirty="0"/>
          </a:p>
        </p:txBody>
      </p:sp>
      <p:pic>
        <p:nvPicPr>
          <p:cNvPr id="5" name="Content Placeholder 4">
            <a:extLst>
              <a:ext uri="{FF2B5EF4-FFF2-40B4-BE49-F238E27FC236}">
                <a16:creationId xmlns:a16="http://schemas.microsoft.com/office/drawing/2014/main" id="{DDD5FB76-13F3-4E02-44DC-AD203C92F6D3}"/>
              </a:ext>
            </a:extLst>
          </p:cNvPr>
          <p:cNvPicPr>
            <a:picLocks noGrp="1" noChangeAspect="1"/>
          </p:cNvPicPr>
          <p:nvPr>
            <p:ph idx="1"/>
          </p:nvPr>
        </p:nvPicPr>
        <p:blipFill>
          <a:blip r:embed="rId2"/>
          <a:stretch>
            <a:fillRect/>
          </a:stretch>
        </p:blipFill>
        <p:spPr>
          <a:xfrm>
            <a:off x="804333" y="2302933"/>
            <a:ext cx="9821334" cy="3962400"/>
          </a:xfrm>
          <a:prstGeom prst="rect">
            <a:avLst/>
          </a:prstGeom>
        </p:spPr>
      </p:pic>
    </p:spTree>
    <p:extLst>
      <p:ext uri="{BB962C8B-B14F-4D97-AF65-F5344CB8AC3E}">
        <p14:creationId xmlns:p14="http://schemas.microsoft.com/office/powerpoint/2010/main" val="33470600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71063-44CA-BB43-4744-6030F8F55D54}"/>
              </a:ext>
            </a:extLst>
          </p:cNvPr>
          <p:cNvSpPr>
            <a:spLocks noGrp="1"/>
          </p:cNvSpPr>
          <p:nvPr>
            <p:ph type="title"/>
          </p:nvPr>
        </p:nvSpPr>
        <p:spPr/>
        <p:txBody>
          <a:bodyPr/>
          <a:lstStyle/>
          <a:p>
            <a:br>
              <a:rPr lang="en-IN" sz="2400" dirty="0"/>
            </a:br>
            <a:br>
              <a:rPr lang="en-IN" sz="2400" dirty="0"/>
            </a:br>
            <a:r>
              <a:rPr lang="en-US" sz="2400" dirty="0"/>
              <a:t> </a:t>
            </a:r>
            <a:r>
              <a:rPr lang="en-US" sz="2400" dirty="0" err="1"/>
              <a:t>TxDataValid</a:t>
            </a:r>
            <a:r>
              <a:rPr lang="en-US" sz="2400" dirty="0"/>
              <a:t> Timing for 16 Bit-Wide </a:t>
            </a:r>
            <a:r>
              <a:rPr lang="en-US" sz="2400" dirty="0" err="1"/>
              <a:t>TxData</a:t>
            </a:r>
            <a:r>
              <a:rPr lang="en-US" sz="2400" dirty="0"/>
              <a:t> Interface</a:t>
            </a:r>
            <a:br>
              <a:rPr lang="en-IN" sz="2400" dirty="0"/>
            </a:br>
            <a:br>
              <a:rPr lang="en-IN" sz="2400" dirty="0"/>
            </a:br>
            <a:endParaRPr lang="en-IN" sz="2400" dirty="0"/>
          </a:p>
        </p:txBody>
      </p:sp>
      <p:pic>
        <p:nvPicPr>
          <p:cNvPr id="5" name="Content Placeholder 4">
            <a:extLst>
              <a:ext uri="{FF2B5EF4-FFF2-40B4-BE49-F238E27FC236}">
                <a16:creationId xmlns:a16="http://schemas.microsoft.com/office/drawing/2014/main" id="{FB06070A-B3CB-F828-8401-12A4DF7F5FF6}"/>
              </a:ext>
            </a:extLst>
          </p:cNvPr>
          <p:cNvPicPr>
            <a:picLocks noGrp="1" noChangeAspect="1"/>
          </p:cNvPicPr>
          <p:nvPr>
            <p:ph idx="1"/>
          </p:nvPr>
        </p:nvPicPr>
        <p:blipFill>
          <a:blip r:embed="rId2"/>
          <a:stretch>
            <a:fillRect/>
          </a:stretch>
        </p:blipFill>
        <p:spPr>
          <a:xfrm>
            <a:off x="1159604" y="2802759"/>
            <a:ext cx="8817104" cy="3017782"/>
          </a:xfrm>
          <a:prstGeom prst="rect">
            <a:avLst/>
          </a:prstGeom>
        </p:spPr>
      </p:pic>
    </p:spTree>
    <p:extLst>
      <p:ext uri="{BB962C8B-B14F-4D97-AF65-F5344CB8AC3E}">
        <p14:creationId xmlns:p14="http://schemas.microsoft.com/office/powerpoint/2010/main" val="26809382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3C398-5780-747F-16BF-DE54FD419D5F}"/>
              </a:ext>
            </a:extLst>
          </p:cNvPr>
          <p:cNvSpPr>
            <a:spLocks noGrp="1"/>
          </p:cNvSpPr>
          <p:nvPr>
            <p:ph type="title"/>
          </p:nvPr>
        </p:nvSpPr>
        <p:spPr/>
        <p:txBody>
          <a:bodyPr/>
          <a:lstStyle/>
          <a:p>
            <a:r>
              <a:rPr lang="en-US" dirty="0"/>
              <a:t>   Message Bus Interface </a:t>
            </a:r>
            <a:endParaRPr lang="en-IN" dirty="0"/>
          </a:p>
        </p:txBody>
      </p:sp>
      <p:sp>
        <p:nvSpPr>
          <p:cNvPr id="3" name="Content Placeholder 2">
            <a:extLst>
              <a:ext uri="{FF2B5EF4-FFF2-40B4-BE49-F238E27FC236}">
                <a16:creationId xmlns:a16="http://schemas.microsoft.com/office/drawing/2014/main" id="{7C76E336-5659-2A84-4BD5-F6F8910FF2FE}"/>
              </a:ext>
            </a:extLst>
          </p:cNvPr>
          <p:cNvSpPr>
            <a:spLocks noGrp="1"/>
          </p:cNvSpPr>
          <p:nvPr>
            <p:ph idx="1"/>
          </p:nvPr>
        </p:nvSpPr>
        <p:spPr/>
        <p:txBody>
          <a:bodyPr>
            <a:normAutofit lnSpcReduction="10000"/>
          </a:bodyPr>
          <a:lstStyle/>
          <a:p>
            <a:pPr marL="0" indent="0">
              <a:buNone/>
            </a:pPr>
            <a:r>
              <a:rPr lang="en-IN" b="1" dirty="0"/>
              <a:t>                      General Operational Rules</a:t>
            </a:r>
          </a:p>
          <a:p>
            <a:pPr>
              <a:buFont typeface="Wingdings" panose="05000000000000000000" pitchFamily="2" charset="2"/>
              <a:buChar char="§"/>
            </a:pPr>
            <a:r>
              <a:rPr lang="en-US" b="1" dirty="0"/>
              <a:t>Reset &amp; clock gating:</a:t>
            </a:r>
            <a:r>
              <a:rPr lang="en-US" dirty="0"/>
              <a:t> Message bus can be used only after Reset# is </a:t>
            </a:r>
            <a:r>
              <a:rPr lang="en-US" dirty="0" err="1"/>
              <a:t>deasserted</a:t>
            </a:r>
            <a:r>
              <a:rPr lang="en-US" dirty="0"/>
              <a:t>, PCLK is stable, and </a:t>
            </a:r>
            <a:r>
              <a:rPr lang="en-US" dirty="0" err="1"/>
              <a:t>PhyStatus</a:t>
            </a:r>
            <a:r>
              <a:rPr lang="en-US" dirty="0"/>
              <a:t> is </a:t>
            </a:r>
            <a:r>
              <a:rPr lang="en-US" dirty="0" err="1"/>
              <a:t>deasserted</a:t>
            </a:r>
            <a:r>
              <a:rPr lang="en-US" dirty="0"/>
              <a:t>; it must go idle immediately when Reset# is asserted.</a:t>
            </a:r>
          </a:p>
          <a:p>
            <a:pPr>
              <a:buFont typeface="Wingdings" panose="05000000000000000000" pitchFamily="2" charset="2"/>
              <a:buChar char="§"/>
            </a:pPr>
            <a:r>
              <a:rPr lang="en-US" b="1" dirty="0"/>
              <a:t>Write ordering rule:</a:t>
            </a:r>
            <a:r>
              <a:rPr lang="en-US" dirty="0"/>
              <a:t> After a </a:t>
            </a:r>
            <a:r>
              <a:rPr lang="en-US" dirty="0" err="1"/>
              <a:t>write_committed</a:t>
            </a:r>
            <a:r>
              <a:rPr lang="en-US" dirty="0"/>
              <a:t>, the initiator must wait for </a:t>
            </a:r>
            <a:r>
              <a:rPr lang="en-US" dirty="0" err="1"/>
              <a:t>write_ack</a:t>
            </a:r>
            <a:r>
              <a:rPr lang="en-US" dirty="0"/>
              <a:t> before issuing any new writes; </a:t>
            </a:r>
            <a:r>
              <a:rPr lang="en-US" dirty="0" err="1"/>
              <a:t>write_uncommitted</a:t>
            </a:r>
            <a:r>
              <a:rPr lang="en-US" dirty="0"/>
              <a:t> sequences must end with </a:t>
            </a:r>
            <a:r>
              <a:rPr lang="en-US" dirty="0" err="1"/>
              <a:t>write_committed</a:t>
            </a:r>
            <a:r>
              <a:rPr lang="en-US" dirty="0"/>
              <a:t> (single </a:t>
            </a:r>
            <a:r>
              <a:rPr lang="en-US" dirty="0" err="1"/>
              <a:t>write_ack</a:t>
            </a:r>
            <a:r>
              <a:rPr lang="en-US" dirty="0"/>
              <a:t>).</a:t>
            </a:r>
          </a:p>
          <a:p>
            <a:pPr>
              <a:buFont typeface="Wingdings" panose="05000000000000000000" pitchFamily="2" charset="2"/>
              <a:buChar char="§"/>
            </a:pPr>
            <a:r>
              <a:rPr lang="en-US" b="1" dirty="0"/>
              <a:t>Outstanding write limit:</a:t>
            </a:r>
            <a:r>
              <a:rPr lang="en-US" dirty="0"/>
              <a:t> The initiator must not exceed the receiver’s write buffer capacity for total outstanding writes since the last </a:t>
            </a:r>
            <a:r>
              <a:rPr lang="en-US" dirty="0" err="1"/>
              <a:t>write_ack</a:t>
            </a:r>
            <a:r>
              <a:rPr lang="en-US" dirty="0"/>
              <a:t>.</a:t>
            </a:r>
          </a:p>
          <a:p>
            <a:pPr>
              <a:buFont typeface="Wingdings" panose="05000000000000000000" pitchFamily="2" charset="2"/>
              <a:buChar char="§"/>
            </a:pPr>
            <a:r>
              <a:rPr lang="en-US" b="1" dirty="0"/>
              <a:t>Read restrictions:</a:t>
            </a:r>
            <a:r>
              <a:rPr lang="en-US" dirty="0"/>
              <a:t> </a:t>
            </a:r>
            <a:r>
              <a:rPr lang="en-US" b="1" dirty="0"/>
              <a:t>Only one read can be outstanding per direction</a:t>
            </a:r>
            <a:r>
              <a:rPr lang="en-US" dirty="0"/>
              <a:t>, and the initiator must wait for read completion before issuing another read.</a:t>
            </a:r>
          </a:p>
          <a:p>
            <a:pPr marL="0" indent="0">
              <a:buNone/>
            </a:pPr>
            <a:endParaRPr lang="en-IN" b="1" dirty="0"/>
          </a:p>
        </p:txBody>
      </p:sp>
    </p:spTree>
    <p:extLst>
      <p:ext uri="{BB962C8B-B14F-4D97-AF65-F5344CB8AC3E}">
        <p14:creationId xmlns:p14="http://schemas.microsoft.com/office/powerpoint/2010/main" val="8759764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8C7A4-308E-FF0F-AC44-05E52AC52399}"/>
              </a:ext>
            </a:extLst>
          </p:cNvPr>
          <p:cNvSpPr>
            <a:spLocks noGrp="1"/>
          </p:cNvSpPr>
          <p:nvPr>
            <p:ph type="title"/>
          </p:nvPr>
        </p:nvSpPr>
        <p:spPr/>
        <p:txBody>
          <a:bodyPr/>
          <a:lstStyle/>
          <a:p>
            <a:r>
              <a:rPr lang="en-US" sz="2800" dirty="0"/>
              <a:t>PCIe Lane Margining at the Receiver</a:t>
            </a:r>
            <a:endParaRPr lang="en-IN" sz="2800" dirty="0"/>
          </a:p>
        </p:txBody>
      </p:sp>
      <p:pic>
        <p:nvPicPr>
          <p:cNvPr id="5" name="Content Placeholder 4">
            <a:extLst>
              <a:ext uri="{FF2B5EF4-FFF2-40B4-BE49-F238E27FC236}">
                <a16:creationId xmlns:a16="http://schemas.microsoft.com/office/drawing/2014/main" id="{9CF5CA42-23B4-EF66-9FA0-240686DB5E65}"/>
              </a:ext>
            </a:extLst>
          </p:cNvPr>
          <p:cNvPicPr>
            <a:picLocks noGrp="1" noChangeAspect="1"/>
          </p:cNvPicPr>
          <p:nvPr>
            <p:ph idx="1"/>
          </p:nvPr>
        </p:nvPicPr>
        <p:blipFill>
          <a:blip r:embed="rId2"/>
          <a:stretch>
            <a:fillRect/>
          </a:stretch>
        </p:blipFill>
        <p:spPr>
          <a:xfrm>
            <a:off x="1042493" y="2345592"/>
            <a:ext cx="10107014" cy="4008315"/>
          </a:xfrm>
          <a:prstGeom prst="rect">
            <a:avLst/>
          </a:prstGeom>
        </p:spPr>
      </p:pic>
    </p:spTree>
    <p:extLst>
      <p:ext uri="{BB962C8B-B14F-4D97-AF65-F5344CB8AC3E}">
        <p14:creationId xmlns:p14="http://schemas.microsoft.com/office/powerpoint/2010/main" val="2051199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30A41-54B5-9B97-F33E-37A939203F83}"/>
              </a:ext>
            </a:extLst>
          </p:cNvPr>
          <p:cNvSpPr>
            <a:spLocks noGrp="1"/>
          </p:cNvSpPr>
          <p:nvPr>
            <p:ph type="title"/>
          </p:nvPr>
        </p:nvSpPr>
        <p:spPr>
          <a:xfrm>
            <a:off x="484554" y="973668"/>
            <a:ext cx="11363569" cy="706964"/>
          </a:xfrm>
        </p:spPr>
        <p:txBody>
          <a:bodyPr/>
          <a:lstStyle/>
          <a:p>
            <a:br>
              <a:rPr lang="en-IN" sz="2800" dirty="0"/>
            </a:br>
            <a:br>
              <a:rPr lang="en-IN" sz="2800" dirty="0"/>
            </a:br>
            <a:br>
              <a:rPr lang="en-IN" sz="2800" dirty="0"/>
            </a:br>
            <a:br>
              <a:rPr lang="en-IN" sz="2800" dirty="0"/>
            </a:br>
            <a:br>
              <a:rPr lang="en-IN" sz="2800" dirty="0"/>
            </a:br>
            <a:br>
              <a:rPr lang="en-IN" sz="2800" dirty="0"/>
            </a:br>
            <a:br>
              <a:rPr lang="en-IN" sz="2800" dirty="0"/>
            </a:br>
            <a:r>
              <a:rPr lang="en-IN" sz="2800" dirty="0"/>
              <a:t>     </a:t>
            </a:r>
            <a:r>
              <a:rPr lang="en-US" sz="2800" dirty="0"/>
              <a:t>PCIe Lane Margining at the Receiver(Contd..)</a:t>
            </a:r>
            <a:br>
              <a:rPr lang="en-IN" sz="2800" dirty="0"/>
            </a:br>
            <a:br>
              <a:rPr lang="en-IN" sz="2800" dirty="0"/>
            </a:br>
            <a:br>
              <a:rPr lang="en-IN" sz="2800" dirty="0"/>
            </a:br>
            <a:br>
              <a:rPr lang="en-IN" sz="2800" dirty="0"/>
            </a:br>
            <a:br>
              <a:rPr lang="en-IN" sz="2800" dirty="0"/>
            </a:br>
            <a:br>
              <a:rPr lang="en-IN" sz="2800" dirty="0"/>
            </a:br>
            <a:br>
              <a:rPr lang="en-IN" sz="2800" dirty="0"/>
            </a:br>
            <a:endParaRPr lang="en-IN" sz="2800" dirty="0"/>
          </a:p>
        </p:txBody>
      </p:sp>
      <p:pic>
        <p:nvPicPr>
          <p:cNvPr id="5" name="Content Placeholder 4">
            <a:extLst>
              <a:ext uri="{FF2B5EF4-FFF2-40B4-BE49-F238E27FC236}">
                <a16:creationId xmlns:a16="http://schemas.microsoft.com/office/drawing/2014/main" id="{9EA45318-23A6-591D-F854-B1B798287FEE}"/>
              </a:ext>
            </a:extLst>
          </p:cNvPr>
          <p:cNvPicPr>
            <a:picLocks noGrp="1" noChangeAspect="1"/>
          </p:cNvPicPr>
          <p:nvPr>
            <p:ph idx="1"/>
          </p:nvPr>
        </p:nvPicPr>
        <p:blipFill>
          <a:blip r:embed="rId2"/>
          <a:stretch>
            <a:fillRect/>
          </a:stretch>
        </p:blipFill>
        <p:spPr>
          <a:xfrm>
            <a:off x="1039445" y="2384670"/>
            <a:ext cx="10230339" cy="4254500"/>
          </a:xfrm>
          <a:prstGeom prst="rect">
            <a:avLst/>
          </a:prstGeom>
        </p:spPr>
      </p:pic>
    </p:spTree>
    <p:extLst>
      <p:ext uri="{BB962C8B-B14F-4D97-AF65-F5344CB8AC3E}">
        <p14:creationId xmlns:p14="http://schemas.microsoft.com/office/powerpoint/2010/main" val="2335688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5C9C0-2D84-242E-3779-20A093EF61E5}"/>
              </a:ext>
            </a:extLst>
          </p:cNvPr>
          <p:cNvSpPr>
            <a:spLocks noGrp="1"/>
          </p:cNvSpPr>
          <p:nvPr>
            <p:ph type="title"/>
          </p:nvPr>
        </p:nvSpPr>
        <p:spPr/>
        <p:txBody>
          <a:bodyPr/>
          <a:lstStyle/>
          <a:p>
            <a:br>
              <a:rPr lang="en-IN" sz="2400" dirty="0"/>
            </a:br>
            <a:br>
              <a:rPr lang="en-IN" sz="2400" dirty="0"/>
            </a:br>
            <a:br>
              <a:rPr lang="en-IN" sz="2400" dirty="0"/>
            </a:br>
            <a:br>
              <a:rPr lang="en-IN" sz="2400" dirty="0"/>
            </a:br>
            <a:br>
              <a:rPr lang="en-IN" sz="2400" dirty="0"/>
            </a:br>
            <a:br>
              <a:rPr lang="en-IN" sz="2400" dirty="0"/>
            </a:br>
            <a:br>
              <a:rPr lang="en-IN" sz="2400" dirty="0"/>
            </a:br>
            <a:r>
              <a:rPr lang="en-IN" sz="2400" dirty="0"/>
              <a:t>     </a:t>
            </a:r>
            <a:r>
              <a:rPr lang="en-US" sz="2400" dirty="0"/>
              <a:t>PCIe Lane Margining at the Receiver(Contd..)</a:t>
            </a:r>
            <a:br>
              <a:rPr lang="en-IN" sz="2400" dirty="0"/>
            </a:br>
            <a:br>
              <a:rPr lang="en-IN" sz="2400" dirty="0"/>
            </a:br>
            <a:br>
              <a:rPr lang="en-IN" sz="2400" dirty="0"/>
            </a:br>
            <a:br>
              <a:rPr lang="en-IN" sz="2400" dirty="0"/>
            </a:br>
            <a:br>
              <a:rPr lang="en-IN" sz="2400" dirty="0"/>
            </a:br>
            <a:br>
              <a:rPr lang="en-IN" sz="2400" dirty="0"/>
            </a:br>
            <a:br>
              <a:rPr lang="en-IN" sz="2400" dirty="0"/>
            </a:br>
            <a:endParaRPr lang="en-IN" sz="2400" dirty="0"/>
          </a:p>
        </p:txBody>
      </p:sp>
      <p:pic>
        <p:nvPicPr>
          <p:cNvPr id="5" name="Content Placeholder 4">
            <a:extLst>
              <a:ext uri="{FF2B5EF4-FFF2-40B4-BE49-F238E27FC236}">
                <a16:creationId xmlns:a16="http://schemas.microsoft.com/office/drawing/2014/main" id="{8A2F5C0A-F6A7-8F26-1196-80261ABF96B1}"/>
              </a:ext>
            </a:extLst>
          </p:cNvPr>
          <p:cNvPicPr>
            <a:picLocks noGrp="1" noChangeAspect="1"/>
          </p:cNvPicPr>
          <p:nvPr>
            <p:ph idx="1"/>
          </p:nvPr>
        </p:nvPicPr>
        <p:blipFill>
          <a:blip r:embed="rId2"/>
          <a:stretch>
            <a:fillRect/>
          </a:stretch>
        </p:blipFill>
        <p:spPr>
          <a:xfrm>
            <a:off x="1305169" y="2620118"/>
            <a:ext cx="8258208" cy="3798267"/>
          </a:xfrm>
          <a:prstGeom prst="rect">
            <a:avLst/>
          </a:prstGeom>
        </p:spPr>
      </p:pic>
    </p:spTree>
    <p:extLst>
      <p:ext uri="{BB962C8B-B14F-4D97-AF65-F5344CB8AC3E}">
        <p14:creationId xmlns:p14="http://schemas.microsoft.com/office/powerpoint/2010/main" val="39315100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64E5B-4A4B-773A-2051-D4C4FF5B676A}"/>
              </a:ext>
            </a:extLst>
          </p:cNvPr>
          <p:cNvSpPr>
            <a:spLocks noGrp="1"/>
          </p:cNvSpPr>
          <p:nvPr>
            <p:ph type="title"/>
          </p:nvPr>
        </p:nvSpPr>
        <p:spPr/>
        <p:txBody>
          <a:bodyPr/>
          <a:lstStyle/>
          <a:p>
            <a:br>
              <a:rPr lang="en-IN" dirty="0"/>
            </a:br>
            <a:br>
              <a:rPr lang="en-IN" dirty="0"/>
            </a:br>
            <a:br>
              <a:rPr lang="en-IN" dirty="0"/>
            </a:br>
            <a:br>
              <a:rPr lang="en-IN" dirty="0"/>
            </a:br>
            <a:br>
              <a:rPr lang="en-IN" dirty="0"/>
            </a:br>
            <a:br>
              <a:rPr lang="en-IN" dirty="0"/>
            </a:br>
            <a:br>
              <a:rPr lang="en-IN" dirty="0"/>
            </a:br>
            <a:br>
              <a:rPr lang="en-IN" dirty="0"/>
            </a:br>
            <a:br>
              <a:rPr lang="en-IN" dirty="0"/>
            </a:br>
            <a:endParaRPr lang="en-IN" dirty="0"/>
          </a:p>
        </p:txBody>
      </p:sp>
      <p:pic>
        <p:nvPicPr>
          <p:cNvPr id="5" name="Content Placeholder 4">
            <a:extLst>
              <a:ext uri="{FF2B5EF4-FFF2-40B4-BE49-F238E27FC236}">
                <a16:creationId xmlns:a16="http://schemas.microsoft.com/office/drawing/2014/main" id="{718F5EC4-18E7-5D18-4FE6-9C19CEE3D202}"/>
              </a:ext>
            </a:extLst>
          </p:cNvPr>
          <p:cNvPicPr>
            <a:picLocks noGrp="1" noChangeAspect="1"/>
          </p:cNvPicPr>
          <p:nvPr>
            <p:ph idx="1"/>
          </p:nvPr>
        </p:nvPicPr>
        <p:blipFill>
          <a:blip r:embed="rId2"/>
          <a:stretch>
            <a:fillRect/>
          </a:stretch>
        </p:blipFill>
        <p:spPr>
          <a:xfrm>
            <a:off x="1445846" y="2384668"/>
            <a:ext cx="9097108" cy="4399085"/>
          </a:xfrm>
          <a:prstGeom prst="rect">
            <a:avLst/>
          </a:prstGeom>
        </p:spPr>
      </p:pic>
      <p:sp>
        <p:nvSpPr>
          <p:cNvPr id="6" name="TextBox 5">
            <a:extLst>
              <a:ext uri="{FF2B5EF4-FFF2-40B4-BE49-F238E27FC236}">
                <a16:creationId xmlns:a16="http://schemas.microsoft.com/office/drawing/2014/main" id="{81119D9F-816E-21B3-4120-B51488C3D0AD}"/>
              </a:ext>
            </a:extLst>
          </p:cNvPr>
          <p:cNvSpPr txBox="1"/>
          <p:nvPr/>
        </p:nvSpPr>
        <p:spPr>
          <a:xfrm>
            <a:off x="1649045" y="-859691"/>
            <a:ext cx="7502770" cy="4893647"/>
          </a:xfrm>
          <a:prstGeom prst="rect">
            <a:avLst/>
          </a:prstGeom>
          <a:noFill/>
        </p:spPr>
        <p:txBody>
          <a:bodyPr wrap="square">
            <a:spAutoFit/>
          </a:bodyPr>
          <a:lstStyle/>
          <a:p>
            <a:br>
              <a:rPr lang="en-IN" sz="2400" dirty="0">
                <a:solidFill>
                  <a:schemeClr val="bg1"/>
                </a:solidFill>
              </a:rPr>
            </a:br>
            <a:br>
              <a:rPr lang="en-IN" sz="2400" dirty="0">
                <a:solidFill>
                  <a:schemeClr val="bg1"/>
                </a:solidFill>
              </a:rPr>
            </a:br>
            <a:br>
              <a:rPr lang="en-IN" sz="2400" dirty="0">
                <a:solidFill>
                  <a:schemeClr val="bg1"/>
                </a:solidFill>
              </a:rPr>
            </a:br>
            <a:br>
              <a:rPr lang="en-IN" sz="2400" dirty="0">
                <a:solidFill>
                  <a:schemeClr val="bg1"/>
                </a:solidFill>
              </a:rPr>
            </a:br>
            <a:br>
              <a:rPr lang="en-IN" sz="2400" dirty="0">
                <a:solidFill>
                  <a:schemeClr val="bg1"/>
                </a:solidFill>
              </a:rPr>
            </a:br>
            <a:r>
              <a:rPr lang="en-IN" sz="2400" dirty="0">
                <a:solidFill>
                  <a:schemeClr val="bg1"/>
                </a:solidFill>
              </a:rPr>
              <a:t>  </a:t>
            </a:r>
            <a:r>
              <a:rPr lang="en-US" sz="2400" dirty="0">
                <a:solidFill>
                  <a:schemeClr val="bg1"/>
                </a:solidFill>
              </a:rPr>
              <a:t>PCIe Lane Margining at the Receiver(Contd..)</a:t>
            </a:r>
            <a:br>
              <a:rPr lang="en-IN" sz="2400" dirty="0">
                <a:solidFill>
                  <a:schemeClr val="bg1"/>
                </a:solidFill>
              </a:rPr>
            </a:br>
            <a:br>
              <a:rPr lang="en-IN" sz="2400" dirty="0">
                <a:solidFill>
                  <a:schemeClr val="bg1"/>
                </a:solidFill>
              </a:rPr>
            </a:br>
            <a:br>
              <a:rPr lang="en-IN" sz="2400" dirty="0">
                <a:solidFill>
                  <a:schemeClr val="bg1"/>
                </a:solidFill>
              </a:rPr>
            </a:br>
            <a:br>
              <a:rPr lang="en-IN" sz="2400" dirty="0">
                <a:solidFill>
                  <a:schemeClr val="bg1"/>
                </a:solidFill>
              </a:rPr>
            </a:br>
            <a:br>
              <a:rPr lang="en-IN" sz="2400" dirty="0">
                <a:solidFill>
                  <a:schemeClr val="bg1"/>
                </a:solidFill>
              </a:rPr>
            </a:br>
            <a:br>
              <a:rPr lang="en-IN" sz="2400" dirty="0">
                <a:solidFill>
                  <a:schemeClr val="bg1"/>
                </a:solidFill>
              </a:rPr>
            </a:br>
            <a:br>
              <a:rPr lang="en-IN" sz="2400" dirty="0">
                <a:solidFill>
                  <a:schemeClr val="bg1"/>
                </a:solidFill>
              </a:rPr>
            </a:br>
            <a:endParaRPr lang="en-IN" sz="2400" dirty="0">
              <a:solidFill>
                <a:schemeClr val="bg1"/>
              </a:solidFill>
            </a:endParaRPr>
          </a:p>
        </p:txBody>
      </p:sp>
    </p:spTree>
    <p:extLst>
      <p:ext uri="{BB962C8B-B14F-4D97-AF65-F5344CB8AC3E}">
        <p14:creationId xmlns:p14="http://schemas.microsoft.com/office/powerpoint/2010/main" val="3970923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16FF7-C3BA-ACE4-2EE6-E42DFEA90FEA}"/>
              </a:ext>
            </a:extLst>
          </p:cNvPr>
          <p:cNvSpPr>
            <a:spLocks noGrp="1"/>
          </p:cNvSpPr>
          <p:nvPr>
            <p:ph type="title"/>
          </p:nvPr>
        </p:nvSpPr>
        <p:spPr/>
        <p:txBody>
          <a:bodyPr/>
          <a:lstStyle/>
          <a:p>
            <a:r>
              <a:rPr lang="en-US"/>
              <a:t>Address 1h: Rx Margin Status1</a:t>
            </a:r>
            <a:endParaRPr lang="en-IN"/>
          </a:p>
        </p:txBody>
      </p:sp>
      <p:graphicFrame>
        <p:nvGraphicFramePr>
          <p:cNvPr id="4" name="Content Placeholder 3">
            <a:extLst>
              <a:ext uri="{FF2B5EF4-FFF2-40B4-BE49-F238E27FC236}">
                <a16:creationId xmlns:a16="http://schemas.microsoft.com/office/drawing/2014/main" id="{E9981BA2-D5D9-76B9-BCB1-E1768B477C33}"/>
              </a:ext>
            </a:extLst>
          </p:cNvPr>
          <p:cNvGraphicFramePr>
            <a:graphicFrameLocks noGrp="1"/>
          </p:cNvGraphicFramePr>
          <p:nvPr>
            <p:ph idx="1"/>
            <p:extLst>
              <p:ext uri="{D42A27DB-BD31-4B8C-83A1-F6EECF244321}">
                <p14:modId xmlns:p14="http://schemas.microsoft.com/office/powerpoint/2010/main" val="1887304710"/>
              </p:ext>
            </p:extLst>
          </p:nvPr>
        </p:nvGraphicFramePr>
        <p:xfrm>
          <a:off x="296333" y="2180165"/>
          <a:ext cx="11452544" cy="3314702"/>
        </p:xfrm>
        <a:graphic>
          <a:graphicData uri="http://schemas.openxmlformats.org/drawingml/2006/table">
            <a:tbl>
              <a:tblPr firstRow="1" bandRow="1">
                <a:tableStyleId>{5C22544A-7EE6-4342-B048-85BDC9FD1C3A}</a:tableStyleId>
              </a:tblPr>
              <a:tblGrid>
                <a:gridCol w="1439334">
                  <a:extLst>
                    <a:ext uri="{9D8B030D-6E8A-4147-A177-3AD203B41FA5}">
                      <a16:colId xmlns:a16="http://schemas.microsoft.com/office/drawing/2014/main" val="2562039605"/>
                    </a:ext>
                  </a:extLst>
                </a:gridCol>
                <a:gridCol w="1583266">
                  <a:extLst>
                    <a:ext uri="{9D8B030D-6E8A-4147-A177-3AD203B41FA5}">
                      <a16:colId xmlns:a16="http://schemas.microsoft.com/office/drawing/2014/main" val="2375443622"/>
                    </a:ext>
                  </a:extLst>
                </a:gridCol>
                <a:gridCol w="1114743">
                  <a:extLst>
                    <a:ext uri="{9D8B030D-6E8A-4147-A177-3AD203B41FA5}">
                      <a16:colId xmlns:a16="http://schemas.microsoft.com/office/drawing/2014/main" val="267147504"/>
                    </a:ext>
                  </a:extLst>
                </a:gridCol>
                <a:gridCol w="1778000">
                  <a:extLst>
                    <a:ext uri="{9D8B030D-6E8A-4147-A177-3AD203B41FA5}">
                      <a16:colId xmlns:a16="http://schemas.microsoft.com/office/drawing/2014/main" val="2771340958"/>
                    </a:ext>
                  </a:extLst>
                </a:gridCol>
                <a:gridCol w="5537201">
                  <a:extLst>
                    <a:ext uri="{9D8B030D-6E8A-4147-A177-3AD203B41FA5}">
                      <a16:colId xmlns:a16="http://schemas.microsoft.com/office/drawing/2014/main" val="361836529"/>
                    </a:ext>
                  </a:extLst>
                </a:gridCol>
              </a:tblGrid>
              <a:tr h="495847">
                <a:tc>
                  <a:txBody>
                    <a:bodyPr/>
                    <a:lstStyle/>
                    <a:p>
                      <a:r>
                        <a:rPr lang="en-IN"/>
                        <a:t>Bit</a:t>
                      </a:r>
                    </a:p>
                  </a:txBody>
                  <a:tcPr/>
                </a:tc>
                <a:tc>
                  <a:txBody>
                    <a:bodyPr/>
                    <a:lstStyle/>
                    <a:p>
                      <a:r>
                        <a:rPr lang="en-IN"/>
                        <a:t>Default</a:t>
                      </a:r>
                    </a:p>
                  </a:txBody>
                  <a:tcPr/>
                </a:tc>
                <a:tc>
                  <a:txBody>
                    <a:bodyPr/>
                    <a:lstStyle/>
                    <a:p>
                      <a:r>
                        <a:rPr lang="en-IN" err="1"/>
                        <a:t>Atribute</a:t>
                      </a:r>
                      <a:endParaRPr lang="en-IN"/>
                    </a:p>
                  </a:txBody>
                  <a:tcPr/>
                </a:tc>
                <a:tc>
                  <a:txBody>
                    <a:bodyPr/>
                    <a:lstStyle/>
                    <a:p>
                      <a:r>
                        <a:rPr lang="en-IN"/>
                        <a:t>Required</a:t>
                      </a:r>
                    </a:p>
                  </a:txBody>
                  <a:tcPr/>
                </a:tc>
                <a:tc>
                  <a:txBody>
                    <a:bodyPr/>
                    <a:lstStyle/>
                    <a:p>
                      <a:r>
                        <a:rPr lang="en-IN"/>
                        <a:t>Description</a:t>
                      </a:r>
                    </a:p>
                  </a:txBody>
                  <a:tcPr/>
                </a:tc>
                <a:extLst>
                  <a:ext uri="{0D108BD9-81ED-4DB2-BD59-A6C34878D82A}">
                    <a16:rowId xmlns:a16="http://schemas.microsoft.com/office/drawing/2014/main" val="3151129710"/>
                  </a:ext>
                </a:extLst>
              </a:tr>
              <a:tr h="495847">
                <a:tc>
                  <a:txBody>
                    <a:bodyPr/>
                    <a:lstStyle/>
                    <a:p>
                      <a:r>
                        <a:rPr lang="en-IN"/>
                        <a:t>7</a:t>
                      </a:r>
                    </a:p>
                  </a:txBody>
                  <a:tcPr/>
                </a:tc>
                <a:tc>
                  <a:txBody>
                    <a:bodyPr/>
                    <a:lstStyle/>
                    <a:p>
                      <a:r>
                        <a:rPr lang="en-IN"/>
                        <a:t>0h</a:t>
                      </a:r>
                    </a:p>
                  </a:txBody>
                  <a:tcPr/>
                </a:tc>
                <a:tc>
                  <a:txBody>
                    <a:bodyPr/>
                    <a:lstStyle/>
                    <a:p>
                      <a:r>
                        <a:rPr lang="en-IN"/>
                        <a:t>N/A</a:t>
                      </a:r>
                    </a:p>
                  </a:txBody>
                  <a:tcPr/>
                </a:tc>
                <a:tc>
                  <a:txBody>
                    <a:bodyPr/>
                    <a:lstStyle/>
                    <a:p>
                      <a:r>
                        <a:rPr lang="en-IN"/>
                        <a:t>N/A</a:t>
                      </a:r>
                    </a:p>
                  </a:txBody>
                  <a:tcPr/>
                </a:tc>
                <a:tc>
                  <a:txBody>
                    <a:bodyPr/>
                    <a:lstStyle/>
                    <a:p>
                      <a:r>
                        <a:rPr lang="en-IN"/>
                        <a:t>Reserved</a:t>
                      </a:r>
                    </a:p>
                  </a:txBody>
                  <a:tcPr/>
                </a:tc>
                <a:extLst>
                  <a:ext uri="{0D108BD9-81ED-4DB2-BD59-A6C34878D82A}">
                    <a16:rowId xmlns:a16="http://schemas.microsoft.com/office/drawing/2014/main" val="3580304604"/>
                  </a:ext>
                </a:extLst>
              </a:tr>
              <a:tr h="2323008">
                <a:tc>
                  <a:txBody>
                    <a:bodyPr/>
                    <a:lstStyle/>
                    <a:p>
                      <a:r>
                        <a:rPr lang="en-IN"/>
                        <a:t>[6:0]</a:t>
                      </a:r>
                    </a:p>
                  </a:txBody>
                  <a:tcPr/>
                </a:tc>
                <a:tc>
                  <a:txBody>
                    <a:bodyPr/>
                    <a:lstStyle/>
                    <a:p>
                      <a:r>
                        <a:rPr lang="en-IN"/>
                        <a:t>0h</a:t>
                      </a:r>
                    </a:p>
                  </a:txBody>
                  <a:tcPr/>
                </a:tc>
                <a:tc>
                  <a:txBody>
                    <a:bodyPr/>
                    <a:lstStyle/>
                    <a:p>
                      <a:r>
                        <a:rPr lang="en-IN"/>
                        <a:t>level</a:t>
                      </a:r>
                    </a:p>
                  </a:txBody>
                  <a:tcPr/>
                </a:tc>
                <a:tc>
                  <a:txBody>
                    <a:bodyPr/>
                    <a:lstStyle/>
                    <a:p>
                      <a:r>
                        <a:rPr lang="en-IN"/>
                        <a:t>PCIe</a:t>
                      </a:r>
                    </a:p>
                  </a:txBody>
                  <a:tcPr/>
                </a:tc>
                <a:tc>
                  <a:txBody>
                    <a:bodyPr/>
                    <a:lstStyle/>
                    <a:p>
                      <a:r>
                        <a:rPr lang="en-US" b="1"/>
                        <a:t>Sample Count</a:t>
                      </a:r>
                      <a:r>
                        <a:rPr lang="en-US"/>
                        <a:t>: This field indicates the number of bits that have been margined and can increment only when “Start Margin” is asserted. The value of this field is 3×log2(number of bits margined). This field stops incrementing when the “Error Count” saturates. </a:t>
                      </a:r>
                      <a:endParaRPr lang="en-IN"/>
                    </a:p>
                  </a:txBody>
                  <a:tcPr/>
                </a:tc>
                <a:extLst>
                  <a:ext uri="{0D108BD9-81ED-4DB2-BD59-A6C34878D82A}">
                    <a16:rowId xmlns:a16="http://schemas.microsoft.com/office/drawing/2014/main" val="1593247028"/>
                  </a:ext>
                </a:extLst>
              </a:tr>
            </a:tbl>
          </a:graphicData>
        </a:graphic>
      </p:graphicFrame>
    </p:spTree>
    <p:extLst>
      <p:ext uri="{BB962C8B-B14F-4D97-AF65-F5344CB8AC3E}">
        <p14:creationId xmlns:p14="http://schemas.microsoft.com/office/powerpoint/2010/main" val="16702060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9B004-0E84-ECAF-6F33-8DD4CC5EF37F}"/>
              </a:ext>
            </a:extLst>
          </p:cNvPr>
          <p:cNvSpPr>
            <a:spLocks noGrp="1"/>
          </p:cNvSpPr>
          <p:nvPr>
            <p:ph type="title"/>
          </p:nvPr>
        </p:nvSpPr>
        <p:spPr/>
        <p:txBody>
          <a:bodyPr/>
          <a:lstStyle/>
          <a:p>
            <a:br>
              <a:rPr lang="en-IN" sz="2400" dirty="0">
                <a:solidFill>
                  <a:schemeClr val="bg1"/>
                </a:solidFill>
              </a:rPr>
            </a:br>
            <a:br>
              <a:rPr lang="en-IN" sz="2400" dirty="0">
                <a:solidFill>
                  <a:schemeClr val="bg1"/>
                </a:solidFill>
              </a:rPr>
            </a:br>
            <a:br>
              <a:rPr lang="en-IN" sz="2400" dirty="0">
                <a:solidFill>
                  <a:schemeClr val="bg1"/>
                </a:solidFill>
              </a:rPr>
            </a:br>
            <a:br>
              <a:rPr lang="en-IN" sz="2400" dirty="0">
                <a:solidFill>
                  <a:schemeClr val="bg1"/>
                </a:solidFill>
              </a:rPr>
            </a:br>
            <a:br>
              <a:rPr lang="en-IN" sz="2400" dirty="0">
                <a:solidFill>
                  <a:schemeClr val="bg1"/>
                </a:solidFill>
              </a:rPr>
            </a:br>
            <a:r>
              <a:rPr lang="en-IN" sz="2400" dirty="0">
                <a:solidFill>
                  <a:schemeClr val="bg1"/>
                </a:solidFill>
              </a:rPr>
              <a:t>  </a:t>
            </a:r>
            <a:r>
              <a:rPr lang="en-US" sz="2400" dirty="0">
                <a:solidFill>
                  <a:schemeClr val="bg1"/>
                </a:solidFill>
              </a:rPr>
              <a:t>PCIe Lane Margining at the Receiver(Contd..)</a:t>
            </a:r>
            <a:br>
              <a:rPr lang="en-IN" sz="2400" dirty="0">
                <a:solidFill>
                  <a:schemeClr val="bg1"/>
                </a:solidFill>
              </a:rPr>
            </a:br>
            <a:br>
              <a:rPr lang="en-IN" sz="2400" dirty="0">
                <a:solidFill>
                  <a:schemeClr val="bg1"/>
                </a:solidFill>
              </a:rPr>
            </a:br>
            <a:br>
              <a:rPr lang="en-IN" sz="2400" dirty="0">
                <a:solidFill>
                  <a:schemeClr val="bg1"/>
                </a:solidFill>
              </a:rPr>
            </a:br>
            <a:br>
              <a:rPr lang="en-IN" sz="2400" dirty="0">
                <a:solidFill>
                  <a:schemeClr val="bg1"/>
                </a:solidFill>
              </a:rPr>
            </a:br>
            <a:br>
              <a:rPr lang="en-IN" sz="2400" dirty="0">
                <a:solidFill>
                  <a:schemeClr val="bg1"/>
                </a:solidFill>
              </a:rPr>
            </a:br>
            <a:br>
              <a:rPr lang="en-IN" sz="2400" dirty="0">
                <a:solidFill>
                  <a:schemeClr val="bg1"/>
                </a:solidFill>
              </a:rPr>
            </a:br>
            <a:br>
              <a:rPr lang="en-IN" sz="2400" dirty="0">
                <a:solidFill>
                  <a:schemeClr val="bg1"/>
                </a:solidFill>
              </a:rPr>
            </a:br>
            <a:endParaRPr lang="en-IN" sz="2400" dirty="0">
              <a:solidFill>
                <a:schemeClr val="bg1"/>
              </a:solidFill>
            </a:endParaRPr>
          </a:p>
        </p:txBody>
      </p:sp>
      <p:pic>
        <p:nvPicPr>
          <p:cNvPr id="5" name="Content Placeholder 4">
            <a:extLst>
              <a:ext uri="{FF2B5EF4-FFF2-40B4-BE49-F238E27FC236}">
                <a16:creationId xmlns:a16="http://schemas.microsoft.com/office/drawing/2014/main" id="{E13D09A9-8036-5455-78FA-FB1228EF2576}"/>
              </a:ext>
            </a:extLst>
          </p:cNvPr>
          <p:cNvPicPr>
            <a:picLocks noGrp="1" noChangeAspect="1"/>
          </p:cNvPicPr>
          <p:nvPr>
            <p:ph idx="1"/>
          </p:nvPr>
        </p:nvPicPr>
        <p:blipFill>
          <a:blip r:embed="rId2"/>
          <a:stretch>
            <a:fillRect/>
          </a:stretch>
        </p:blipFill>
        <p:spPr>
          <a:xfrm>
            <a:off x="1445847" y="2290885"/>
            <a:ext cx="9128368" cy="4352192"/>
          </a:xfrm>
          <a:prstGeom prst="rect">
            <a:avLst/>
          </a:prstGeom>
        </p:spPr>
      </p:pic>
    </p:spTree>
    <p:extLst>
      <p:ext uri="{BB962C8B-B14F-4D97-AF65-F5344CB8AC3E}">
        <p14:creationId xmlns:p14="http://schemas.microsoft.com/office/powerpoint/2010/main" val="257172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4D334-988B-87BE-661E-E44DDA95E3EE}"/>
              </a:ext>
            </a:extLst>
          </p:cNvPr>
          <p:cNvSpPr>
            <a:spLocks noGrp="1"/>
          </p:cNvSpPr>
          <p:nvPr>
            <p:ph type="title"/>
          </p:nvPr>
        </p:nvSpPr>
        <p:spPr/>
        <p:txBody>
          <a:bodyPr/>
          <a:lstStyle/>
          <a:p>
            <a:br>
              <a:rPr lang="en-IN" sz="2400" dirty="0">
                <a:solidFill>
                  <a:schemeClr val="bg1"/>
                </a:solidFill>
              </a:rPr>
            </a:br>
            <a:br>
              <a:rPr lang="en-IN" sz="2400" dirty="0">
                <a:solidFill>
                  <a:schemeClr val="bg1"/>
                </a:solidFill>
              </a:rPr>
            </a:br>
            <a:br>
              <a:rPr lang="en-IN" sz="2400" dirty="0">
                <a:solidFill>
                  <a:schemeClr val="bg1"/>
                </a:solidFill>
              </a:rPr>
            </a:br>
            <a:br>
              <a:rPr lang="en-IN" sz="2400" dirty="0">
                <a:solidFill>
                  <a:schemeClr val="bg1"/>
                </a:solidFill>
              </a:rPr>
            </a:br>
            <a:br>
              <a:rPr lang="en-IN" sz="2400" dirty="0">
                <a:solidFill>
                  <a:schemeClr val="bg1"/>
                </a:solidFill>
              </a:rPr>
            </a:br>
            <a:r>
              <a:rPr lang="en-IN" sz="2400" dirty="0">
                <a:solidFill>
                  <a:schemeClr val="bg1"/>
                </a:solidFill>
              </a:rPr>
              <a:t>  </a:t>
            </a:r>
            <a:r>
              <a:rPr lang="en-US" sz="2400" dirty="0">
                <a:solidFill>
                  <a:schemeClr val="bg1"/>
                </a:solidFill>
              </a:rPr>
              <a:t>PCIe Lane Margining at the Receiver(Contd..)</a:t>
            </a:r>
            <a:br>
              <a:rPr lang="en-IN" sz="2400" dirty="0">
                <a:solidFill>
                  <a:schemeClr val="bg1"/>
                </a:solidFill>
              </a:rPr>
            </a:br>
            <a:br>
              <a:rPr lang="en-IN" sz="2400" dirty="0">
                <a:solidFill>
                  <a:schemeClr val="bg1"/>
                </a:solidFill>
              </a:rPr>
            </a:br>
            <a:br>
              <a:rPr lang="en-IN" sz="2400" dirty="0">
                <a:solidFill>
                  <a:schemeClr val="bg1"/>
                </a:solidFill>
              </a:rPr>
            </a:br>
            <a:br>
              <a:rPr lang="en-IN" sz="2400" dirty="0">
                <a:solidFill>
                  <a:schemeClr val="bg1"/>
                </a:solidFill>
              </a:rPr>
            </a:br>
            <a:br>
              <a:rPr lang="en-IN" sz="2400" dirty="0">
                <a:solidFill>
                  <a:schemeClr val="bg1"/>
                </a:solidFill>
              </a:rPr>
            </a:br>
            <a:br>
              <a:rPr lang="en-IN" sz="2400" dirty="0">
                <a:solidFill>
                  <a:schemeClr val="bg1"/>
                </a:solidFill>
              </a:rPr>
            </a:br>
            <a:br>
              <a:rPr lang="en-IN" sz="2400" dirty="0">
                <a:solidFill>
                  <a:schemeClr val="bg1"/>
                </a:solidFill>
              </a:rPr>
            </a:br>
            <a:endParaRPr lang="en-IN" sz="2400" dirty="0">
              <a:solidFill>
                <a:schemeClr val="bg1"/>
              </a:solidFill>
            </a:endParaRPr>
          </a:p>
        </p:txBody>
      </p:sp>
      <p:pic>
        <p:nvPicPr>
          <p:cNvPr id="5" name="Content Placeholder 4">
            <a:extLst>
              <a:ext uri="{FF2B5EF4-FFF2-40B4-BE49-F238E27FC236}">
                <a16:creationId xmlns:a16="http://schemas.microsoft.com/office/drawing/2014/main" id="{BA8E8D26-E310-CDDC-4288-49D6CA7E550A}"/>
              </a:ext>
            </a:extLst>
          </p:cNvPr>
          <p:cNvPicPr>
            <a:picLocks noGrp="1" noChangeAspect="1"/>
          </p:cNvPicPr>
          <p:nvPr>
            <p:ph idx="1"/>
          </p:nvPr>
        </p:nvPicPr>
        <p:blipFill>
          <a:blip r:embed="rId2"/>
          <a:stretch>
            <a:fillRect/>
          </a:stretch>
        </p:blipFill>
        <p:spPr>
          <a:xfrm>
            <a:off x="1352062" y="2603500"/>
            <a:ext cx="8839199" cy="3750408"/>
          </a:xfrm>
          <a:prstGeom prst="rect">
            <a:avLst/>
          </a:prstGeom>
        </p:spPr>
      </p:pic>
    </p:spTree>
    <p:extLst>
      <p:ext uri="{BB962C8B-B14F-4D97-AF65-F5344CB8AC3E}">
        <p14:creationId xmlns:p14="http://schemas.microsoft.com/office/powerpoint/2010/main" val="28912490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C109D-17C4-D273-EE20-93A7A9BB540E}"/>
              </a:ext>
            </a:extLst>
          </p:cNvPr>
          <p:cNvSpPr>
            <a:spLocks noGrp="1"/>
          </p:cNvSpPr>
          <p:nvPr>
            <p:ph type="title"/>
          </p:nvPr>
        </p:nvSpPr>
        <p:spPr/>
        <p:txBody>
          <a:bodyPr/>
          <a:lstStyle/>
          <a:p>
            <a:r>
              <a:rPr lang="en-IN" sz="3200" dirty="0"/>
              <a:t>        Short Channel Power Control</a:t>
            </a:r>
          </a:p>
        </p:txBody>
      </p:sp>
      <p:sp>
        <p:nvSpPr>
          <p:cNvPr id="3" name="Content Placeholder 2">
            <a:extLst>
              <a:ext uri="{FF2B5EF4-FFF2-40B4-BE49-F238E27FC236}">
                <a16:creationId xmlns:a16="http://schemas.microsoft.com/office/drawing/2014/main" id="{9422C9D7-8662-2710-94D2-9FDB18F0769E}"/>
              </a:ext>
            </a:extLst>
          </p:cNvPr>
          <p:cNvSpPr>
            <a:spLocks noGrp="1"/>
          </p:cNvSpPr>
          <p:nvPr>
            <p:ph idx="1"/>
          </p:nvPr>
        </p:nvSpPr>
        <p:spPr/>
        <p:txBody>
          <a:bodyPr/>
          <a:lstStyle/>
          <a:p>
            <a:r>
              <a:rPr lang="en-US" dirty="0"/>
              <a:t>For short-reach links (e.g., MCP applications), the design shall support reverting </a:t>
            </a:r>
            <a:r>
              <a:rPr lang="en-US" b="1" dirty="0" err="1"/>
              <a:t>ShortChannelPowerControl</a:t>
            </a:r>
            <a:r>
              <a:rPr lang="en-US" b="1" dirty="0"/>
              <a:t>[1:0]</a:t>
            </a:r>
            <a:r>
              <a:rPr lang="en-US" dirty="0"/>
              <a:t> to </a:t>
            </a:r>
            <a:r>
              <a:rPr lang="en-US" b="1" dirty="0"/>
              <a:t>normal mode</a:t>
            </a:r>
            <a:r>
              <a:rPr lang="en-US" dirty="0"/>
              <a:t> if an optimized setting blocks link bring-up.</a:t>
            </a:r>
          </a:p>
          <a:p>
            <a:r>
              <a:rPr lang="en-US" dirty="0"/>
              <a:t>If an optimized mode is incompatible at </a:t>
            </a:r>
            <a:r>
              <a:rPr lang="en-US" b="1" dirty="0"/>
              <a:t>2.5 GT/s</a:t>
            </a:r>
            <a:r>
              <a:rPr lang="en-US" dirty="0"/>
              <a:t>, normal mode shall be used to establish the initial link.</a:t>
            </a:r>
          </a:p>
          <a:p>
            <a:r>
              <a:rPr lang="en-US" dirty="0"/>
              <a:t>The control may then transition to an </a:t>
            </a:r>
            <a:r>
              <a:rPr lang="en-US" b="1" dirty="0"/>
              <a:t>optimized power mode</a:t>
            </a:r>
            <a:r>
              <a:rPr lang="en-US" dirty="0"/>
              <a:t> as the link switches to higher speeds.</a:t>
            </a:r>
            <a:endParaRPr lang="en-IN" dirty="0"/>
          </a:p>
        </p:txBody>
      </p:sp>
    </p:spTree>
    <p:extLst>
      <p:ext uri="{BB962C8B-B14F-4D97-AF65-F5344CB8AC3E}">
        <p14:creationId xmlns:p14="http://schemas.microsoft.com/office/powerpoint/2010/main" val="12008683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C760F-8127-3A9C-5DDD-145B07B0A789}"/>
              </a:ext>
            </a:extLst>
          </p:cNvPr>
          <p:cNvSpPr>
            <a:spLocks noGrp="1"/>
          </p:cNvSpPr>
          <p:nvPr>
            <p:ph type="title"/>
          </p:nvPr>
        </p:nvSpPr>
        <p:spPr/>
        <p:txBody>
          <a:bodyPr/>
          <a:lstStyle/>
          <a:p>
            <a:r>
              <a:rPr lang="en-IN" dirty="0"/>
              <a:t>             </a:t>
            </a:r>
            <a:r>
              <a:rPr lang="en-IN" dirty="0" err="1"/>
              <a:t>RxEqTraining</a:t>
            </a:r>
            <a:endParaRPr lang="en-IN" dirty="0"/>
          </a:p>
        </p:txBody>
      </p:sp>
      <p:sp>
        <p:nvSpPr>
          <p:cNvPr id="3" name="Content Placeholder 2">
            <a:extLst>
              <a:ext uri="{FF2B5EF4-FFF2-40B4-BE49-F238E27FC236}">
                <a16:creationId xmlns:a16="http://schemas.microsoft.com/office/drawing/2014/main" id="{F5E2949C-32AA-D4A8-9A18-FF43AFEFA43D}"/>
              </a:ext>
            </a:extLst>
          </p:cNvPr>
          <p:cNvSpPr>
            <a:spLocks noGrp="1"/>
          </p:cNvSpPr>
          <p:nvPr>
            <p:ph idx="1"/>
          </p:nvPr>
        </p:nvSpPr>
        <p:spPr/>
        <p:txBody>
          <a:bodyPr/>
          <a:lstStyle/>
          <a:p>
            <a:r>
              <a:rPr lang="en-US" dirty="0"/>
              <a:t>For PCIe, there are several scenarios where the controller may request that the PHY perform receiver equalization.</a:t>
            </a:r>
          </a:p>
          <a:p>
            <a:r>
              <a:rPr lang="en-US" dirty="0"/>
              <a:t>For PCIe, the PHY sets the </a:t>
            </a:r>
            <a:r>
              <a:rPr lang="en-US" dirty="0" err="1"/>
              <a:t>RxEqTrainDone</a:t>
            </a:r>
            <a:r>
              <a:rPr lang="en-US" dirty="0"/>
              <a:t> bit in the Rx Status0 register to indicate completion of receiver equalization. </a:t>
            </a:r>
            <a:endParaRPr lang="en-IN" dirty="0"/>
          </a:p>
        </p:txBody>
      </p:sp>
      <p:pic>
        <p:nvPicPr>
          <p:cNvPr id="5" name="Picture 4">
            <a:extLst>
              <a:ext uri="{FF2B5EF4-FFF2-40B4-BE49-F238E27FC236}">
                <a16:creationId xmlns:a16="http://schemas.microsoft.com/office/drawing/2014/main" id="{470F2563-2CBF-066F-77DC-DD5855D6E625}"/>
              </a:ext>
            </a:extLst>
          </p:cNvPr>
          <p:cNvPicPr>
            <a:picLocks noChangeAspect="1"/>
          </p:cNvPicPr>
          <p:nvPr/>
        </p:nvPicPr>
        <p:blipFill>
          <a:blip r:embed="rId2"/>
          <a:stretch>
            <a:fillRect/>
          </a:stretch>
        </p:blipFill>
        <p:spPr>
          <a:xfrm>
            <a:off x="2211387" y="4011428"/>
            <a:ext cx="7704980" cy="2464587"/>
          </a:xfrm>
          <a:prstGeom prst="rect">
            <a:avLst/>
          </a:prstGeom>
        </p:spPr>
      </p:pic>
    </p:spTree>
    <p:extLst>
      <p:ext uri="{BB962C8B-B14F-4D97-AF65-F5344CB8AC3E}">
        <p14:creationId xmlns:p14="http://schemas.microsoft.com/office/powerpoint/2010/main" val="29688656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3443D-8665-8C5F-626D-0D98E88B8388}"/>
              </a:ext>
            </a:extLst>
          </p:cNvPr>
          <p:cNvSpPr>
            <a:spLocks noGrp="1"/>
          </p:cNvSpPr>
          <p:nvPr>
            <p:ph type="title"/>
          </p:nvPr>
        </p:nvSpPr>
        <p:spPr/>
        <p:txBody>
          <a:bodyPr/>
          <a:lstStyle/>
          <a:p>
            <a:r>
              <a:rPr lang="en-IN" sz="2800" dirty="0"/>
              <a:t>            PHY Recalibration</a:t>
            </a:r>
          </a:p>
        </p:txBody>
      </p:sp>
      <p:sp>
        <p:nvSpPr>
          <p:cNvPr id="3" name="Content Placeholder 2">
            <a:extLst>
              <a:ext uri="{FF2B5EF4-FFF2-40B4-BE49-F238E27FC236}">
                <a16:creationId xmlns:a16="http://schemas.microsoft.com/office/drawing/2014/main" id="{89CD9F19-2DF3-CE64-D782-C54AC49AA6CE}"/>
              </a:ext>
            </a:extLst>
          </p:cNvPr>
          <p:cNvSpPr>
            <a:spLocks noGrp="1"/>
          </p:cNvSpPr>
          <p:nvPr>
            <p:ph idx="1"/>
          </p:nvPr>
        </p:nvSpPr>
        <p:spPr/>
        <p:txBody>
          <a:bodyPr>
            <a:normAutofit lnSpcReduction="10000"/>
          </a:bodyPr>
          <a:lstStyle/>
          <a:p>
            <a:r>
              <a:rPr lang="en-US" dirty="0"/>
              <a:t>The PIPE specification provides mechanisms for either the controller or the PHY to initiate recalibration.</a:t>
            </a:r>
          </a:p>
          <a:p>
            <a:r>
              <a:rPr lang="en-US" dirty="0"/>
              <a:t> Recalibration must occur during Recovery, so if the PHY determines that a recalibration is necessary, it notifies the controller that it should enter Recovery and request a recalibration.</a:t>
            </a:r>
          </a:p>
          <a:p>
            <a:r>
              <a:rPr lang="en-US" dirty="0"/>
              <a:t>PHY notifying the controller that it should request a recalibration, then the controller follows the same steps as it would for a controller initiated PHY recalibration. </a:t>
            </a:r>
          </a:p>
          <a:p>
            <a:r>
              <a:rPr lang="en-US" dirty="0"/>
              <a:t>After the PHY notifies the controller that the recalibration operation is complete by setting the </a:t>
            </a:r>
            <a:r>
              <a:rPr lang="en-US" dirty="0" err="1"/>
              <a:t>IORecalDone</a:t>
            </a:r>
            <a:r>
              <a:rPr lang="en-US" dirty="0"/>
              <a:t> bit, the controller is permitted to exit Recovery and resume normal operation on the link</a:t>
            </a:r>
            <a:endParaRPr lang="en-IN" dirty="0"/>
          </a:p>
        </p:txBody>
      </p:sp>
    </p:spTree>
    <p:extLst>
      <p:ext uri="{BB962C8B-B14F-4D97-AF65-F5344CB8AC3E}">
        <p14:creationId xmlns:p14="http://schemas.microsoft.com/office/powerpoint/2010/main" val="20565395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AD3F2-20F6-0B1E-5903-309C09D91841}"/>
              </a:ext>
            </a:extLst>
          </p:cNvPr>
          <p:cNvSpPr>
            <a:spLocks noGrp="1"/>
          </p:cNvSpPr>
          <p:nvPr>
            <p:ph type="title"/>
          </p:nvPr>
        </p:nvSpPr>
        <p:spPr/>
        <p:txBody>
          <a:bodyPr/>
          <a:lstStyle/>
          <a:p>
            <a:r>
              <a:rPr lang="en-US" sz="2400" dirty="0"/>
              <a:t> PHY Recalibration Initiated by Controller </a:t>
            </a:r>
            <a:endParaRPr lang="en-IN" sz="2400" dirty="0"/>
          </a:p>
        </p:txBody>
      </p:sp>
      <p:pic>
        <p:nvPicPr>
          <p:cNvPr id="5" name="Content Placeholder 4">
            <a:extLst>
              <a:ext uri="{FF2B5EF4-FFF2-40B4-BE49-F238E27FC236}">
                <a16:creationId xmlns:a16="http://schemas.microsoft.com/office/drawing/2014/main" id="{8BEAD88D-2140-7F47-5648-290FCE23BA7E}"/>
              </a:ext>
            </a:extLst>
          </p:cNvPr>
          <p:cNvPicPr>
            <a:picLocks noGrp="1" noChangeAspect="1"/>
          </p:cNvPicPr>
          <p:nvPr>
            <p:ph idx="1"/>
          </p:nvPr>
        </p:nvPicPr>
        <p:blipFill>
          <a:blip r:embed="rId2"/>
          <a:stretch>
            <a:fillRect/>
          </a:stretch>
        </p:blipFill>
        <p:spPr>
          <a:xfrm>
            <a:off x="1644107" y="2603500"/>
            <a:ext cx="7848098" cy="3416300"/>
          </a:xfrm>
          <a:prstGeom prst="rect">
            <a:avLst/>
          </a:prstGeom>
        </p:spPr>
      </p:pic>
    </p:spTree>
    <p:extLst>
      <p:ext uri="{BB962C8B-B14F-4D97-AF65-F5344CB8AC3E}">
        <p14:creationId xmlns:p14="http://schemas.microsoft.com/office/powerpoint/2010/main" val="1913338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3DF66-339B-47E3-048F-3659068552D9}"/>
              </a:ext>
            </a:extLst>
          </p:cNvPr>
          <p:cNvSpPr>
            <a:spLocks noGrp="1"/>
          </p:cNvSpPr>
          <p:nvPr>
            <p:ph type="title"/>
          </p:nvPr>
        </p:nvSpPr>
        <p:spPr/>
        <p:txBody>
          <a:bodyPr/>
          <a:lstStyle/>
          <a:p>
            <a:r>
              <a:rPr lang="en-US" sz="2800" dirty="0"/>
              <a:t>PHY Recalibration Initiated by PHY</a:t>
            </a:r>
            <a:endParaRPr lang="en-IN" sz="2800" dirty="0"/>
          </a:p>
        </p:txBody>
      </p:sp>
      <p:pic>
        <p:nvPicPr>
          <p:cNvPr id="5" name="Content Placeholder 4">
            <a:extLst>
              <a:ext uri="{FF2B5EF4-FFF2-40B4-BE49-F238E27FC236}">
                <a16:creationId xmlns:a16="http://schemas.microsoft.com/office/drawing/2014/main" id="{12C92E8B-B5D1-1159-3F3B-94733E569E15}"/>
              </a:ext>
            </a:extLst>
          </p:cNvPr>
          <p:cNvPicPr>
            <a:picLocks noGrp="1" noChangeAspect="1"/>
          </p:cNvPicPr>
          <p:nvPr>
            <p:ph idx="1"/>
          </p:nvPr>
        </p:nvPicPr>
        <p:blipFill>
          <a:blip r:embed="rId2"/>
          <a:stretch>
            <a:fillRect/>
          </a:stretch>
        </p:blipFill>
        <p:spPr>
          <a:xfrm>
            <a:off x="1070707" y="2603500"/>
            <a:ext cx="10042769" cy="3640992"/>
          </a:xfrm>
          <a:prstGeom prst="rect">
            <a:avLst/>
          </a:prstGeom>
        </p:spPr>
      </p:pic>
    </p:spTree>
    <p:extLst>
      <p:ext uri="{BB962C8B-B14F-4D97-AF65-F5344CB8AC3E}">
        <p14:creationId xmlns:p14="http://schemas.microsoft.com/office/powerpoint/2010/main" val="17291111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4AF74-F6AE-D6A9-DFE0-3C9B7772B990}"/>
              </a:ext>
            </a:extLst>
          </p:cNvPr>
          <p:cNvSpPr>
            <a:spLocks noGrp="1"/>
          </p:cNvSpPr>
          <p:nvPr>
            <p:ph type="title"/>
          </p:nvPr>
        </p:nvSpPr>
        <p:spPr/>
        <p:txBody>
          <a:bodyPr/>
          <a:lstStyle/>
          <a:p>
            <a:r>
              <a:rPr lang="en-IN" sz="2400" dirty="0"/>
              <a:t>Digital Near End Loopback</a:t>
            </a:r>
          </a:p>
        </p:txBody>
      </p:sp>
      <p:sp>
        <p:nvSpPr>
          <p:cNvPr id="3" name="Content Placeholder 2">
            <a:extLst>
              <a:ext uri="{FF2B5EF4-FFF2-40B4-BE49-F238E27FC236}">
                <a16:creationId xmlns:a16="http://schemas.microsoft.com/office/drawing/2014/main" id="{44648C67-4152-B46E-455D-DA8C49745489}"/>
              </a:ext>
            </a:extLst>
          </p:cNvPr>
          <p:cNvSpPr>
            <a:spLocks noGrp="1"/>
          </p:cNvSpPr>
          <p:nvPr>
            <p:ph idx="1"/>
          </p:nvPr>
        </p:nvSpPr>
        <p:spPr/>
        <p:txBody>
          <a:bodyPr/>
          <a:lstStyle/>
          <a:p>
            <a:r>
              <a:rPr lang="en-IN" dirty="0"/>
              <a:t>The PIPE specification defines an optional Digital Near-End Loopback (DNELB) operational mode to facilitate HVM testing; toggling signals via functional testing in loopback mode enables fault testing.</a:t>
            </a:r>
          </a:p>
          <a:p>
            <a:r>
              <a:rPr lang="en-US" dirty="0"/>
              <a:t>PIPE Architecture: DNELB Path Examples</a:t>
            </a:r>
            <a:endParaRPr lang="en-IN" dirty="0"/>
          </a:p>
          <a:p>
            <a:endParaRPr lang="en-IN" dirty="0"/>
          </a:p>
        </p:txBody>
      </p:sp>
      <p:pic>
        <p:nvPicPr>
          <p:cNvPr id="5" name="Picture 4">
            <a:extLst>
              <a:ext uri="{FF2B5EF4-FFF2-40B4-BE49-F238E27FC236}">
                <a16:creationId xmlns:a16="http://schemas.microsoft.com/office/drawing/2014/main" id="{0F60861E-EB72-F8E8-68F4-B7C49F8BF993}"/>
              </a:ext>
            </a:extLst>
          </p:cNvPr>
          <p:cNvPicPr>
            <a:picLocks noChangeAspect="1"/>
          </p:cNvPicPr>
          <p:nvPr/>
        </p:nvPicPr>
        <p:blipFill>
          <a:blip r:embed="rId2"/>
          <a:stretch>
            <a:fillRect/>
          </a:stretch>
        </p:blipFill>
        <p:spPr>
          <a:xfrm>
            <a:off x="946381" y="3917266"/>
            <a:ext cx="10455546" cy="3025402"/>
          </a:xfrm>
          <a:prstGeom prst="rect">
            <a:avLst/>
          </a:prstGeom>
        </p:spPr>
      </p:pic>
    </p:spTree>
    <p:extLst>
      <p:ext uri="{BB962C8B-B14F-4D97-AF65-F5344CB8AC3E}">
        <p14:creationId xmlns:p14="http://schemas.microsoft.com/office/powerpoint/2010/main" val="33780647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D4754-3708-13FA-0207-8526356A3878}"/>
              </a:ext>
            </a:extLst>
          </p:cNvPr>
          <p:cNvSpPr>
            <a:spLocks noGrp="1"/>
          </p:cNvSpPr>
          <p:nvPr>
            <p:ph type="title"/>
          </p:nvPr>
        </p:nvSpPr>
        <p:spPr/>
        <p:txBody>
          <a:bodyPr/>
          <a:lstStyle/>
          <a:p>
            <a:r>
              <a:rPr lang="en-IN" sz="2400" dirty="0"/>
              <a:t>Digital Near End Loopback(Contd..)</a:t>
            </a:r>
          </a:p>
        </p:txBody>
      </p:sp>
      <p:pic>
        <p:nvPicPr>
          <p:cNvPr id="5" name="Content Placeholder 4">
            <a:extLst>
              <a:ext uri="{FF2B5EF4-FFF2-40B4-BE49-F238E27FC236}">
                <a16:creationId xmlns:a16="http://schemas.microsoft.com/office/drawing/2014/main" id="{BE110DB7-D0E3-13B3-3772-B6F681042DB6}"/>
              </a:ext>
            </a:extLst>
          </p:cNvPr>
          <p:cNvPicPr>
            <a:picLocks noGrp="1" noChangeAspect="1"/>
          </p:cNvPicPr>
          <p:nvPr>
            <p:ph idx="1"/>
          </p:nvPr>
        </p:nvPicPr>
        <p:blipFill>
          <a:blip r:embed="rId2"/>
          <a:stretch>
            <a:fillRect/>
          </a:stretch>
        </p:blipFill>
        <p:spPr>
          <a:xfrm>
            <a:off x="1249485" y="2860431"/>
            <a:ext cx="8824913" cy="3289255"/>
          </a:xfrm>
          <a:prstGeom prst="rect">
            <a:avLst/>
          </a:prstGeom>
        </p:spPr>
      </p:pic>
    </p:spTree>
    <p:extLst>
      <p:ext uri="{BB962C8B-B14F-4D97-AF65-F5344CB8AC3E}">
        <p14:creationId xmlns:p14="http://schemas.microsoft.com/office/powerpoint/2010/main" val="15809546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6CF3D-81B7-72F8-A861-A17521EA9513}"/>
              </a:ext>
            </a:extLst>
          </p:cNvPr>
          <p:cNvSpPr>
            <a:spLocks noGrp="1"/>
          </p:cNvSpPr>
          <p:nvPr>
            <p:ph type="title"/>
          </p:nvPr>
        </p:nvSpPr>
        <p:spPr/>
        <p:txBody>
          <a:bodyPr/>
          <a:lstStyle/>
          <a:p>
            <a:r>
              <a:rPr lang="en-US" sz="2400" dirty="0"/>
              <a:t>PIPE Operations and Signals in DNELB Mode</a:t>
            </a:r>
            <a:endParaRPr lang="en-IN" sz="2400" dirty="0"/>
          </a:p>
        </p:txBody>
      </p:sp>
      <p:pic>
        <p:nvPicPr>
          <p:cNvPr id="5" name="Content Placeholder 4">
            <a:extLst>
              <a:ext uri="{FF2B5EF4-FFF2-40B4-BE49-F238E27FC236}">
                <a16:creationId xmlns:a16="http://schemas.microsoft.com/office/drawing/2014/main" id="{877B9119-A24F-7580-9DCF-C25A00A80E2B}"/>
              </a:ext>
            </a:extLst>
          </p:cNvPr>
          <p:cNvPicPr>
            <a:picLocks noGrp="1" noChangeAspect="1"/>
          </p:cNvPicPr>
          <p:nvPr>
            <p:ph idx="1"/>
          </p:nvPr>
        </p:nvPicPr>
        <p:blipFill>
          <a:blip r:embed="rId2"/>
          <a:stretch>
            <a:fillRect/>
          </a:stretch>
        </p:blipFill>
        <p:spPr>
          <a:xfrm>
            <a:off x="1526953" y="3063630"/>
            <a:ext cx="9219201" cy="3094893"/>
          </a:xfrm>
          <a:prstGeom prst="rect">
            <a:avLst/>
          </a:prstGeom>
        </p:spPr>
      </p:pic>
    </p:spTree>
    <p:extLst>
      <p:ext uri="{BB962C8B-B14F-4D97-AF65-F5344CB8AC3E}">
        <p14:creationId xmlns:p14="http://schemas.microsoft.com/office/powerpoint/2010/main" val="701261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2D828-66D6-351A-62BB-FD93A408E404}"/>
              </a:ext>
            </a:extLst>
          </p:cNvPr>
          <p:cNvSpPr>
            <a:spLocks noGrp="1"/>
          </p:cNvSpPr>
          <p:nvPr>
            <p:ph type="title"/>
          </p:nvPr>
        </p:nvSpPr>
        <p:spPr/>
        <p:txBody>
          <a:bodyPr/>
          <a:lstStyle/>
          <a:p>
            <a:r>
              <a:rPr lang="en-US"/>
              <a:t>Address 2h: Rx Margin Status2</a:t>
            </a:r>
            <a:endParaRPr lang="en-IN"/>
          </a:p>
        </p:txBody>
      </p:sp>
      <p:graphicFrame>
        <p:nvGraphicFramePr>
          <p:cNvPr id="4" name="Content Placeholder 3">
            <a:extLst>
              <a:ext uri="{FF2B5EF4-FFF2-40B4-BE49-F238E27FC236}">
                <a16:creationId xmlns:a16="http://schemas.microsoft.com/office/drawing/2014/main" id="{D6162369-B4D9-9913-60EB-F837C8572D89}"/>
              </a:ext>
            </a:extLst>
          </p:cNvPr>
          <p:cNvGraphicFramePr>
            <a:graphicFrameLocks noGrp="1"/>
          </p:cNvGraphicFramePr>
          <p:nvPr>
            <p:ph idx="1"/>
            <p:extLst>
              <p:ext uri="{D42A27DB-BD31-4B8C-83A1-F6EECF244321}">
                <p14:modId xmlns:p14="http://schemas.microsoft.com/office/powerpoint/2010/main" val="1198550065"/>
              </p:ext>
            </p:extLst>
          </p:nvPr>
        </p:nvGraphicFramePr>
        <p:xfrm>
          <a:off x="1155700" y="2603500"/>
          <a:ext cx="10528300" cy="2273300"/>
        </p:xfrm>
        <a:graphic>
          <a:graphicData uri="http://schemas.openxmlformats.org/drawingml/2006/table">
            <a:tbl>
              <a:tblPr firstRow="1" bandRow="1">
                <a:tableStyleId>{5C22544A-7EE6-4342-B048-85BDC9FD1C3A}</a:tableStyleId>
              </a:tblPr>
              <a:tblGrid>
                <a:gridCol w="1291167">
                  <a:extLst>
                    <a:ext uri="{9D8B030D-6E8A-4147-A177-3AD203B41FA5}">
                      <a16:colId xmlns:a16="http://schemas.microsoft.com/office/drawing/2014/main" val="2587549777"/>
                    </a:ext>
                  </a:extLst>
                </a:gridCol>
                <a:gridCol w="1397000">
                  <a:extLst>
                    <a:ext uri="{9D8B030D-6E8A-4147-A177-3AD203B41FA5}">
                      <a16:colId xmlns:a16="http://schemas.microsoft.com/office/drawing/2014/main" val="4137215320"/>
                    </a:ext>
                  </a:extLst>
                </a:gridCol>
                <a:gridCol w="1930400">
                  <a:extLst>
                    <a:ext uri="{9D8B030D-6E8A-4147-A177-3AD203B41FA5}">
                      <a16:colId xmlns:a16="http://schemas.microsoft.com/office/drawing/2014/main" val="524243054"/>
                    </a:ext>
                  </a:extLst>
                </a:gridCol>
                <a:gridCol w="1490133">
                  <a:extLst>
                    <a:ext uri="{9D8B030D-6E8A-4147-A177-3AD203B41FA5}">
                      <a16:colId xmlns:a16="http://schemas.microsoft.com/office/drawing/2014/main" val="1377608230"/>
                    </a:ext>
                  </a:extLst>
                </a:gridCol>
                <a:gridCol w="4419600">
                  <a:extLst>
                    <a:ext uri="{9D8B030D-6E8A-4147-A177-3AD203B41FA5}">
                      <a16:colId xmlns:a16="http://schemas.microsoft.com/office/drawing/2014/main" val="325852409"/>
                    </a:ext>
                  </a:extLst>
                </a:gridCol>
              </a:tblGrid>
              <a:tr h="540557">
                <a:tc>
                  <a:txBody>
                    <a:bodyPr/>
                    <a:lstStyle/>
                    <a:p>
                      <a:r>
                        <a:rPr lang="en-IN"/>
                        <a:t> Bit</a:t>
                      </a:r>
                    </a:p>
                  </a:txBody>
                  <a:tcPr/>
                </a:tc>
                <a:tc>
                  <a:txBody>
                    <a:bodyPr/>
                    <a:lstStyle/>
                    <a:p>
                      <a:r>
                        <a:rPr lang="en-IN"/>
                        <a:t>Default</a:t>
                      </a:r>
                    </a:p>
                  </a:txBody>
                  <a:tcPr/>
                </a:tc>
                <a:tc>
                  <a:txBody>
                    <a:bodyPr/>
                    <a:lstStyle/>
                    <a:p>
                      <a:r>
                        <a:rPr lang="en-IN"/>
                        <a:t>Attribute</a:t>
                      </a:r>
                    </a:p>
                  </a:txBody>
                  <a:tcPr/>
                </a:tc>
                <a:tc>
                  <a:txBody>
                    <a:bodyPr/>
                    <a:lstStyle/>
                    <a:p>
                      <a:r>
                        <a:rPr lang="en-IN"/>
                        <a:t>Required</a:t>
                      </a:r>
                    </a:p>
                  </a:txBody>
                  <a:tcPr/>
                </a:tc>
                <a:tc>
                  <a:txBody>
                    <a:bodyPr/>
                    <a:lstStyle/>
                    <a:p>
                      <a:r>
                        <a:rPr lang="en-IN"/>
                        <a:t>Description</a:t>
                      </a:r>
                    </a:p>
                  </a:txBody>
                  <a:tcPr/>
                </a:tc>
                <a:extLst>
                  <a:ext uri="{0D108BD9-81ED-4DB2-BD59-A6C34878D82A}">
                    <a16:rowId xmlns:a16="http://schemas.microsoft.com/office/drawing/2014/main" val="358501637"/>
                  </a:ext>
                </a:extLst>
              </a:tr>
              <a:tr h="1732743">
                <a:tc>
                  <a:txBody>
                    <a:bodyPr/>
                    <a:lstStyle/>
                    <a:p>
                      <a:r>
                        <a:rPr lang="en-IN"/>
                        <a:t>[7:0]</a:t>
                      </a:r>
                    </a:p>
                  </a:txBody>
                  <a:tcPr/>
                </a:tc>
                <a:tc>
                  <a:txBody>
                    <a:bodyPr/>
                    <a:lstStyle/>
                    <a:p>
                      <a:r>
                        <a:rPr lang="en-IN"/>
                        <a:t>0h</a:t>
                      </a:r>
                    </a:p>
                  </a:txBody>
                  <a:tcPr/>
                </a:tc>
                <a:tc>
                  <a:txBody>
                    <a:bodyPr/>
                    <a:lstStyle/>
                    <a:p>
                      <a:r>
                        <a:rPr lang="en-IN"/>
                        <a:t>level</a:t>
                      </a:r>
                    </a:p>
                  </a:txBody>
                  <a:tcPr/>
                </a:tc>
                <a:tc>
                  <a:txBody>
                    <a:bodyPr/>
                    <a:lstStyle/>
                    <a:p>
                      <a:r>
                        <a:rPr lang="en-IN"/>
                        <a:t>PCIe</a:t>
                      </a:r>
                    </a:p>
                  </a:txBody>
                  <a:tcPr/>
                </a:tc>
                <a:tc>
                  <a:txBody>
                    <a:bodyPr/>
                    <a:lstStyle/>
                    <a:p>
                      <a:r>
                        <a:rPr lang="en-US"/>
                        <a:t>This field is used by the PHY to report actual bit errors to the MAC. For PCIe, the upper two bits are reserved and only the lower 6 bits are utilized. </a:t>
                      </a:r>
                      <a:endParaRPr lang="en-IN"/>
                    </a:p>
                  </a:txBody>
                  <a:tcPr/>
                </a:tc>
                <a:extLst>
                  <a:ext uri="{0D108BD9-81ED-4DB2-BD59-A6C34878D82A}">
                    <a16:rowId xmlns:a16="http://schemas.microsoft.com/office/drawing/2014/main" val="4256204466"/>
                  </a:ext>
                </a:extLst>
              </a:tr>
            </a:tbl>
          </a:graphicData>
        </a:graphic>
      </p:graphicFrame>
    </p:spTree>
    <p:extLst>
      <p:ext uri="{BB962C8B-B14F-4D97-AF65-F5344CB8AC3E}">
        <p14:creationId xmlns:p14="http://schemas.microsoft.com/office/powerpoint/2010/main" val="36443506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9B6B8-3558-7151-00DA-7DD0EE5A684A}"/>
              </a:ext>
            </a:extLst>
          </p:cNvPr>
          <p:cNvSpPr>
            <a:spLocks noGrp="1"/>
          </p:cNvSpPr>
          <p:nvPr>
            <p:ph type="title"/>
          </p:nvPr>
        </p:nvSpPr>
        <p:spPr/>
        <p:txBody>
          <a:bodyPr/>
          <a:lstStyle/>
          <a:p>
            <a:r>
              <a:rPr lang="en-IN" sz="2400" dirty="0"/>
              <a:t>Digital Near End Loopback(Contd..)</a:t>
            </a:r>
          </a:p>
        </p:txBody>
      </p:sp>
      <p:pic>
        <p:nvPicPr>
          <p:cNvPr id="5" name="Content Placeholder 4">
            <a:extLst>
              <a:ext uri="{FF2B5EF4-FFF2-40B4-BE49-F238E27FC236}">
                <a16:creationId xmlns:a16="http://schemas.microsoft.com/office/drawing/2014/main" id="{6C7CDCCD-BB4C-C9E9-5EF8-09B1A7CCD51B}"/>
              </a:ext>
            </a:extLst>
          </p:cNvPr>
          <p:cNvPicPr>
            <a:picLocks noGrp="1" noChangeAspect="1"/>
          </p:cNvPicPr>
          <p:nvPr>
            <p:ph idx="1"/>
          </p:nvPr>
        </p:nvPicPr>
        <p:blipFill>
          <a:blip r:embed="rId2"/>
          <a:stretch>
            <a:fillRect/>
          </a:stretch>
        </p:blipFill>
        <p:spPr>
          <a:xfrm>
            <a:off x="1375508" y="2594708"/>
            <a:ext cx="9566030" cy="3714261"/>
          </a:xfrm>
          <a:prstGeom prst="rect">
            <a:avLst/>
          </a:prstGeom>
        </p:spPr>
      </p:pic>
    </p:spTree>
    <p:extLst>
      <p:ext uri="{BB962C8B-B14F-4D97-AF65-F5344CB8AC3E}">
        <p14:creationId xmlns:p14="http://schemas.microsoft.com/office/powerpoint/2010/main" val="7739474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BC58C-0304-6F4B-7FFB-9FB99F684E72}"/>
              </a:ext>
            </a:extLst>
          </p:cNvPr>
          <p:cNvSpPr>
            <a:spLocks noGrp="1"/>
          </p:cNvSpPr>
          <p:nvPr>
            <p:ph type="title"/>
          </p:nvPr>
        </p:nvSpPr>
        <p:spPr/>
        <p:txBody>
          <a:bodyPr/>
          <a:lstStyle/>
          <a:p>
            <a:r>
              <a:rPr lang="en-IN" sz="2400" dirty="0"/>
              <a:t>Digital Near End Loopback(Contd..)</a:t>
            </a:r>
          </a:p>
        </p:txBody>
      </p:sp>
      <p:pic>
        <p:nvPicPr>
          <p:cNvPr id="5" name="Content Placeholder 4">
            <a:extLst>
              <a:ext uri="{FF2B5EF4-FFF2-40B4-BE49-F238E27FC236}">
                <a16:creationId xmlns:a16="http://schemas.microsoft.com/office/drawing/2014/main" id="{29CB9761-6D8E-40EE-19BF-802A7905A447}"/>
              </a:ext>
            </a:extLst>
          </p:cNvPr>
          <p:cNvPicPr>
            <a:picLocks noGrp="1" noChangeAspect="1"/>
          </p:cNvPicPr>
          <p:nvPr>
            <p:ph idx="1"/>
          </p:nvPr>
        </p:nvPicPr>
        <p:blipFill>
          <a:blip r:embed="rId2"/>
          <a:stretch>
            <a:fillRect/>
          </a:stretch>
        </p:blipFill>
        <p:spPr>
          <a:xfrm>
            <a:off x="1154954" y="2638914"/>
            <a:ext cx="9262954" cy="3386747"/>
          </a:xfrm>
          <a:prstGeom prst="rect">
            <a:avLst/>
          </a:prstGeom>
        </p:spPr>
      </p:pic>
    </p:spTree>
    <p:extLst>
      <p:ext uri="{BB962C8B-B14F-4D97-AF65-F5344CB8AC3E}">
        <p14:creationId xmlns:p14="http://schemas.microsoft.com/office/powerpoint/2010/main" val="41208877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09670-D0FC-C75F-1749-B13F97D2DACD}"/>
              </a:ext>
            </a:extLst>
          </p:cNvPr>
          <p:cNvSpPr>
            <a:spLocks noGrp="1"/>
          </p:cNvSpPr>
          <p:nvPr>
            <p:ph type="title"/>
          </p:nvPr>
        </p:nvSpPr>
        <p:spPr/>
        <p:txBody>
          <a:bodyPr/>
          <a:lstStyle/>
          <a:p>
            <a:r>
              <a:rPr lang="en-US" sz="2400" dirty="0"/>
              <a:t>            Entry and Exit from NELB Mode</a:t>
            </a:r>
            <a:endParaRPr lang="en-IN" sz="2400" dirty="0"/>
          </a:p>
        </p:txBody>
      </p:sp>
      <p:pic>
        <p:nvPicPr>
          <p:cNvPr id="5" name="Content Placeholder 4">
            <a:extLst>
              <a:ext uri="{FF2B5EF4-FFF2-40B4-BE49-F238E27FC236}">
                <a16:creationId xmlns:a16="http://schemas.microsoft.com/office/drawing/2014/main" id="{358F5546-E744-F5F9-74A0-1D06057B1105}"/>
              </a:ext>
            </a:extLst>
          </p:cNvPr>
          <p:cNvPicPr>
            <a:picLocks noGrp="1" noChangeAspect="1"/>
          </p:cNvPicPr>
          <p:nvPr>
            <p:ph idx="1"/>
          </p:nvPr>
        </p:nvPicPr>
        <p:blipFill>
          <a:blip r:embed="rId2"/>
          <a:stretch>
            <a:fillRect/>
          </a:stretch>
        </p:blipFill>
        <p:spPr>
          <a:xfrm>
            <a:off x="998048" y="2586892"/>
            <a:ext cx="11193952" cy="3406855"/>
          </a:xfrm>
          <a:prstGeom prst="rect">
            <a:avLst/>
          </a:prstGeom>
        </p:spPr>
      </p:pic>
    </p:spTree>
    <p:extLst>
      <p:ext uri="{BB962C8B-B14F-4D97-AF65-F5344CB8AC3E}">
        <p14:creationId xmlns:p14="http://schemas.microsoft.com/office/powerpoint/2010/main" val="23267965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A00E7-A406-8A0E-4A66-E25612DA93C8}"/>
              </a:ext>
            </a:extLst>
          </p:cNvPr>
          <p:cNvSpPr>
            <a:spLocks noGrp="1"/>
          </p:cNvSpPr>
          <p:nvPr>
            <p:ph type="title"/>
          </p:nvPr>
        </p:nvSpPr>
        <p:spPr/>
        <p:txBody>
          <a:bodyPr/>
          <a:lstStyle/>
          <a:p>
            <a:r>
              <a:rPr lang="en-US" sz="2400" dirty="0"/>
              <a:t> Entry and Exit from NELB Mode(Contd..)</a:t>
            </a:r>
            <a:endParaRPr lang="en-IN" sz="2400" dirty="0"/>
          </a:p>
        </p:txBody>
      </p:sp>
      <p:pic>
        <p:nvPicPr>
          <p:cNvPr id="5" name="Content Placeholder 4">
            <a:extLst>
              <a:ext uri="{FF2B5EF4-FFF2-40B4-BE49-F238E27FC236}">
                <a16:creationId xmlns:a16="http://schemas.microsoft.com/office/drawing/2014/main" id="{B90DEDDD-3264-8FED-B16F-5DBBC9E3E98C}"/>
              </a:ext>
            </a:extLst>
          </p:cNvPr>
          <p:cNvPicPr>
            <a:picLocks noGrp="1" noChangeAspect="1"/>
          </p:cNvPicPr>
          <p:nvPr>
            <p:ph idx="1"/>
          </p:nvPr>
        </p:nvPicPr>
        <p:blipFill>
          <a:blip r:embed="rId2"/>
          <a:stretch>
            <a:fillRect/>
          </a:stretch>
        </p:blipFill>
        <p:spPr>
          <a:xfrm>
            <a:off x="961292" y="2688757"/>
            <a:ext cx="9628554" cy="3245785"/>
          </a:xfrm>
          <a:prstGeom prst="rect">
            <a:avLst/>
          </a:prstGeom>
        </p:spPr>
      </p:pic>
    </p:spTree>
    <p:extLst>
      <p:ext uri="{BB962C8B-B14F-4D97-AF65-F5344CB8AC3E}">
        <p14:creationId xmlns:p14="http://schemas.microsoft.com/office/powerpoint/2010/main" val="12205103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D7A34-D739-BD16-0A3E-7115E26D76FD}"/>
              </a:ext>
            </a:extLst>
          </p:cNvPr>
          <p:cNvSpPr>
            <a:spLocks noGrp="1"/>
          </p:cNvSpPr>
          <p:nvPr>
            <p:ph type="title"/>
          </p:nvPr>
        </p:nvSpPr>
        <p:spPr/>
        <p:txBody>
          <a:bodyPr/>
          <a:lstStyle/>
          <a:p>
            <a:r>
              <a:rPr lang="en-IN" dirty="0"/>
              <a:t>     Handshake rules</a:t>
            </a:r>
          </a:p>
        </p:txBody>
      </p:sp>
      <p:sp>
        <p:nvSpPr>
          <p:cNvPr id="3" name="Content Placeholder 2">
            <a:extLst>
              <a:ext uri="{FF2B5EF4-FFF2-40B4-BE49-F238E27FC236}">
                <a16:creationId xmlns:a16="http://schemas.microsoft.com/office/drawing/2014/main" id="{13E8A6B9-6BCC-872E-B2FA-DE738F6B69C0}"/>
              </a:ext>
            </a:extLst>
          </p:cNvPr>
          <p:cNvSpPr>
            <a:spLocks noGrp="1"/>
          </p:cNvSpPr>
          <p:nvPr>
            <p:ph idx="1"/>
          </p:nvPr>
        </p:nvSpPr>
        <p:spPr>
          <a:xfrm>
            <a:off x="1154954" y="2603500"/>
            <a:ext cx="9864738" cy="3416300"/>
          </a:xfrm>
        </p:spPr>
        <p:txBody>
          <a:bodyPr>
            <a:normAutofit fontScale="92500" lnSpcReduction="10000"/>
          </a:bodyPr>
          <a:lstStyle/>
          <a:p>
            <a:pPr marL="0" indent="0">
              <a:buNone/>
            </a:pPr>
            <a:r>
              <a:rPr lang="en-US" dirty="0"/>
              <a:t> • Handshake must occur in a </a:t>
            </a:r>
            <a:r>
              <a:rPr lang="en-US" dirty="0" err="1"/>
              <a:t>PowerDown</a:t>
            </a:r>
            <a:r>
              <a:rPr lang="en-US" dirty="0"/>
              <a:t> state that has both Tx and Rx off but pclk running </a:t>
            </a:r>
          </a:p>
          <a:p>
            <a:pPr marL="0" indent="0">
              <a:buNone/>
            </a:pPr>
            <a:r>
              <a:rPr lang="en-US" dirty="0"/>
              <a:t>• Handshake must complete prior to doing transmitter receiver detect if </a:t>
            </a:r>
            <a:r>
              <a:rPr lang="en-US" dirty="0" err="1"/>
              <a:t>TxdetectRx</a:t>
            </a:r>
            <a:r>
              <a:rPr lang="en-US" dirty="0"/>
              <a:t> is to be used </a:t>
            </a:r>
          </a:p>
          <a:p>
            <a:pPr marL="0" indent="0">
              <a:buNone/>
            </a:pPr>
            <a:r>
              <a:rPr lang="en-US" dirty="0"/>
              <a:t>• Handshake may be done at any data rate if supported by PHY. The PHY must support the handshake at initial protocol defined rate (for instance, 2.5GT/s for PCIe) </a:t>
            </a:r>
          </a:p>
          <a:p>
            <a:pPr marL="0" indent="0">
              <a:buNone/>
            </a:pPr>
            <a:r>
              <a:rPr lang="en-US" dirty="0"/>
              <a:t>• If PHY is to report an error in the NELB Status register on entry, the state must indicate out of NELB, and the PHY must remain functionally in normal mode </a:t>
            </a:r>
          </a:p>
          <a:p>
            <a:pPr marL="0" indent="0">
              <a:buNone/>
            </a:pPr>
            <a:r>
              <a:rPr lang="en-US" dirty="0"/>
              <a:t>• The MAC is encouraged to use the exit error indication to initiate a PIPE lane reset or otherwise block functional operation.</a:t>
            </a:r>
          </a:p>
          <a:p>
            <a:pPr marL="0" indent="0">
              <a:buNone/>
            </a:pPr>
            <a:r>
              <a:rPr lang="en-US" dirty="0"/>
              <a:t> • The LB Position cannot be changed while in NELB. NELB must be exited and re entered with the new LB Position.</a:t>
            </a:r>
            <a:endParaRPr lang="en-IN" dirty="0"/>
          </a:p>
        </p:txBody>
      </p:sp>
    </p:spTree>
    <p:extLst>
      <p:ext uri="{BB962C8B-B14F-4D97-AF65-F5344CB8AC3E}">
        <p14:creationId xmlns:p14="http://schemas.microsoft.com/office/powerpoint/2010/main" val="9359473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6EDCA-984B-1F1C-DC69-8EF970C77E3C}"/>
              </a:ext>
            </a:extLst>
          </p:cNvPr>
          <p:cNvSpPr>
            <a:spLocks noGrp="1"/>
          </p:cNvSpPr>
          <p:nvPr>
            <p:ph type="title"/>
          </p:nvPr>
        </p:nvSpPr>
        <p:spPr/>
        <p:txBody>
          <a:bodyPr/>
          <a:lstStyle/>
          <a:p>
            <a:endParaRPr lang="en-IN"/>
          </a:p>
        </p:txBody>
      </p:sp>
      <p:pic>
        <p:nvPicPr>
          <p:cNvPr id="4" name="Picture 6" descr="Business Thank-You Letter Examples">
            <a:extLst>
              <a:ext uri="{FF2B5EF4-FFF2-40B4-BE49-F238E27FC236}">
                <a16:creationId xmlns:a16="http://schemas.microsoft.com/office/drawing/2014/main" id="{3CEB896E-4ABC-6861-11BC-75DA3E7D586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1"/>
            <a:ext cx="11759879" cy="672489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Business Thank-You Letter Examples">
            <a:extLst>
              <a:ext uri="{FF2B5EF4-FFF2-40B4-BE49-F238E27FC236}">
                <a16:creationId xmlns:a16="http://schemas.microsoft.com/office/drawing/2014/main" id="{5FF35111-F617-2CE9-D0EC-E5B5DDF465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34" y="-194735"/>
            <a:ext cx="11759879" cy="6724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8585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96958-8ED8-75BC-D3F7-68126D3250C6}"/>
              </a:ext>
            </a:extLst>
          </p:cNvPr>
          <p:cNvSpPr>
            <a:spLocks noGrp="1"/>
          </p:cNvSpPr>
          <p:nvPr>
            <p:ph type="title"/>
          </p:nvPr>
        </p:nvSpPr>
        <p:spPr/>
        <p:txBody>
          <a:bodyPr/>
          <a:lstStyle/>
          <a:p>
            <a:r>
              <a:rPr lang="en-US"/>
              <a:t>Address 3h: Elastic Buffer Status</a:t>
            </a:r>
            <a:endParaRPr lang="en-IN"/>
          </a:p>
        </p:txBody>
      </p:sp>
      <p:graphicFrame>
        <p:nvGraphicFramePr>
          <p:cNvPr id="4" name="Content Placeholder 3">
            <a:extLst>
              <a:ext uri="{FF2B5EF4-FFF2-40B4-BE49-F238E27FC236}">
                <a16:creationId xmlns:a16="http://schemas.microsoft.com/office/drawing/2014/main" id="{7786DBE2-D13A-3686-3B3D-7909D6C1A4B2}"/>
              </a:ext>
            </a:extLst>
          </p:cNvPr>
          <p:cNvGraphicFramePr>
            <a:graphicFrameLocks noGrp="1"/>
          </p:cNvGraphicFramePr>
          <p:nvPr>
            <p:ph idx="1"/>
            <p:extLst>
              <p:ext uri="{D42A27DB-BD31-4B8C-83A1-F6EECF244321}">
                <p14:modId xmlns:p14="http://schemas.microsoft.com/office/powerpoint/2010/main" val="3688233378"/>
              </p:ext>
            </p:extLst>
          </p:nvPr>
        </p:nvGraphicFramePr>
        <p:xfrm>
          <a:off x="1706033" y="3036147"/>
          <a:ext cx="9224433" cy="3107724"/>
        </p:xfrm>
        <a:graphic>
          <a:graphicData uri="http://schemas.openxmlformats.org/drawingml/2006/table">
            <a:tbl>
              <a:tblPr firstRow="1" bandRow="1">
                <a:tableStyleId>{5C22544A-7EE6-4342-B048-85BDC9FD1C3A}</a:tableStyleId>
              </a:tblPr>
              <a:tblGrid>
                <a:gridCol w="1190659">
                  <a:extLst>
                    <a:ext uri="{9D8B030D-6E8A-4147-A177-3AD203B41FA5}">
                      <a16:colId xmlns:a16="http://schemas.microsoft.com/office/drawing/2014/main" val="2190458873"/>
                    </a:ext>
                  </a:extLst>
                </a:gridCol>
                <a:gridCol w="1487148">
                  <a:extLst>
                    <a:ext uri="{9D8B030D-6E8A-4147-A177-3AD203B41FA5}">
                      <a16:colId xmlns:a16="http://schemas.microsoft.com/office/drawing/2014/main" val="1472486706"/>
                    </a:ext>
                  </a:extLst>
                </a:gridCol>
                <a:gridCol w="1315138">
                  <a:extLst>
                    <a:ext uri="{9D8B030D-6E8A-4147-A177-3AD203B41FA5}">
                      <a16:colId xmlns:a16="http://schemas.microsoft.com/office/drawing/2014/main" val="998146965"/>
                    </a:ext>
                  </a:extLst>
                </a:gridCol>
                <a:gridCol w="1393025">
                  <a:extLst>
                    <a:ext uri="{9D8B030D-6E8A-4147-A177-3AD203B41FA5}">
                      <a16:colId xmlns:a16="http://schemas.microsoft.com/office/drawing/2014/main" val="3180148854"/>
                    </a:ext>
                  </a:extLst>
                </a:gridCol>
                <a:gridCol w="3838463">
                  <a:extLst>
                    <a:ext uri="{9D8B030D-6E8A-4147-A177-3AD203B41FA5}">
                      <a16:colId xmlns:a16="http://schemas.microsoft.com/office/drawing/2014/main" val="2340199207"/>
                    </a:ext>
                  </a:extLst>
                </a:gridCol>
              </a:tblGrid>
              <a:tr h="410862">
                <a:tc>
                  <a:txBody>
                    <a:bodyPr/>
                    <a:lstStyle/>
                    <a:p>
                      <a:r>
                        <a:rPr lang="en-IN"/>
                        <a:t>Bit</a:t>
                      </a:r>
                    </a:p>
                  </a:txBody>
                  <a:tcPr/>
                </a:tc>
                <a:tc>
                  <a:txBody>
                    <a:bodyPr/>
                    <a:lstStyle/>
                    <a:p>
                      <a:r>
                        <a:rPr lang="en-IN"/>
                        <a:t>Default</a:t>
                      </a:r>
                    </a:p>
                  </a:txBody>
                  <a:tcPr/>
                </a:tc>
                <a:tc>
                  <a:txBody>
                    <a:bodyPr/>
                    <a:lstStyle/>
                    <a:p>
                      <a:r>
                        <a:rPr lang="en-IN"/>
                        <a:t>Attribute</a:t>
                      </a:r>
                    </a:p>
                  </a:txBody>
                  <a:tcPr/>
                </a:tc>
                <a:tc>
                  <a:txBody>
                    <a:bodyPr/>
                    <a:lstStyle/>
                    <a:p>
                      <a:r>
                        <a:rPr lang="en-IN"/>
                        <a:t>Required</a:t>
                      </a:r>
                    </a:p>
                  </a:txBody>
                  <a:tcPr/>
                </a:tc>
                <a:tc>
                  <a:txBody>
                    <a:bodyPr/>
                    <a:lstStyle/>
                    <a:p>
                      <a:r>
                        <a:rPr lang="en-IN"/>
                        <a:t>Description</a:t>
                      </a:r>
                    </a:p>
                  </a:txBody>
                  <a:tcPr/>
                </a:tc>
                <a:extLst>
                  <a:ext uri="{0D108BD9-81ED-4DB2-BD59-A6C34878D82A}">
                    <a16:rowId xmlns:a16="http://schemas.microsoft.com/office/drawing/2014/main" val="2223121339"/>
                  </a:ext>
                </a:extLst>
              </a:tr>
              <a:tr h="410862">
                <a:tc>
                  <a:txBody>
                    <a:bodyPr/>
                    <a:lstStyle/>
                    <a:p>
                      <a:r>
                        <a:rPr lang="en-IN"/>
                        <a:t>[7:1]</a:t>
                      </a:r>
                    </a:p>
                  </a:txBody>
                  <a:tcPr/>
                </a:tc>
                <a:tc>
                  <a:txBody>
                    <a:bodyPr/>
                    <a:lstStyle/>
                    <a:p>
                      <a:r>
                        <a:rPr lang="en-IN"/>
                        <a:t>0h</a:t>
                      </a:r>
                    </a:p>
                  </a:txBody>
                  <a:tcPr/>
                </a:tc>
                <a:tc>
                  <a:txBody>
                    <a:bodyPr/>
                    <a:lstStyle/>
                    <a:p>
                      <a:r>
                        <a:rPr lang="en-IN"/>
                        <a:t>N/A</a:t>
                      </a:r>
                    </a:p>
                  </a:txBody>
                  <a:tcPr/>
                </a:tc>
                <a:tc>
                  <a:txBody>
                    <a:bodyPr/>
                    <a:lstStyle/>
                    <a:p>
                      <a:r>
                        <a:rPr lang="en-IN"/>
                        <a:t>N/A</a:t>
                      </a:r>
                    </a:p>
                  </a:txBody>
                  <a:tcPr/>
                </a:tc>
                <a:tc>
                  <a:txBody>
                    <a:bodyPr/>
                    <a:lstStyle/>
                    <a:p>
                      <a:r>
                        <a:rPr lang="en-IN"/>
                        <a:t>reserved</a:t>
                      </a:r>
                    </a:p>
                  </a:txBody>
                  <a:tcPr/>
                </a:tc>
                <a:extLst>
                  <a:ext uri="{0D108BD9-81ED-4DB2-BD59-A6C34878D82A}">
                    <a16:rowId xmlns:a16="http://schemas.microsoft.com/office/drawing/2014/main" val="2551937770"/>
                  </a:ext>
                </a:extLst>
              </a:tr>
              <a:tr h="1924861">
                <a:tc>
                  <a:txBody>
                    <a:bodyPr/>
                    <a:lstStyle/>
                    <a:p>
                      <a:r>
                        <a:rPr lang="en-IN"/>
                        <a:t>0</a:t>
                      </a:r>
                    </a:p>
                  </a:txBody>
                  <a:tcPr/>
                </a:tc>
                <a:tc>
                  <a:txBody>
                    <a:bodyPr/>
                    <a:lstStyle/>
                    <a:p>
                      <a:r>
                        <a:rPr lang="en-IN"/>
                        <a:t>0h</a:t>
                      </a:r>
                    </a:p>
                  </a:txBody>
                  <a:tcPr/>
                </a:tc>
                <a:tc>
                  <a:txBody>
                    <a:bodyPr/>
                    <a:lstStyle/>
                    <a:p>
                      <a:r>
                        <a:rPr lang="en-IN"/>
                        <a:t>1 cycle</a:t>
                      </a:r>
                    </a:p>
                  </a:txBody>
                  <a:tcPr/>
                </a:tc>
                <a:tc>
                  <a:txBody>
                    <a:bodyPr/>
                    <a:lstStyle/>
                    <a:p>
                      <a:r>
                        <a:rPr lang="en-IN"/>
                        <a:t>PCIe</a:t>
                      </a:r>
                    </a:p>
                  </a:txBody>
                  <a:tcPr/>
                </a:tc>
                <a:tc>
                  <a:txBody>
                    <a:bodyPr/>
                    <a:lstStyle/>
                    <a:p>
                      <a:r>
                        <a:rPr lang="en-US" b="1"/>
                        <a:t>Elastic Buffer Status</a:t>
                      </a:r>
                      <a:r>
                        <a:rPr lang="en-US"/>
                        <a:t>: The PHY sets this status bit to 1’b1 when it has completed its elastic buffer depth adjustment to the value specified in the Elastic Buffer Control register.</a:t>
                      </a:r>
                    </a:p>
                    <a:p>
                      <a:r>
                        <a:rPr lang="en-US"/>
                        <a:t>This field is not used in the SerDes architecture</a:t>
                      </a:r>
                      <a:endParaRPr lang="en-IN"/>
                    </a:p>
                  </a:txBody>
                  <a:tcPr/>
                </a:tc>
                <a:extLst>
                  <a:ext uri="{0D108BD9-81ED-4DB2-BD59-A6C34878D82A}">
                    <a16:rowId xmlns:a16="http://schemas.microsoft.com/office/drawing/2014/main" val="2970042759"/>
                  </a:ext>
                </a:extLst>
              </a:tr>
            </a:tbl>
          </a:graphicData>
        </a:graphic>
      </p:graphicFrame>
    </p:spTree>
    <p:extLst>
      <p:ext uri="{BB962C8B-B14F-4D97-AF65-F5344CB8AC3E}">
        <p14:creationId xmlns:p14="http://schemas.microsoft.com/office/powerpoint/2010/main" val="20374543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ec91e78c-53b9-49d2-80fe-2267c9de2ac1"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0BB9E5490EEBB438C23297E1D25285B" ma:contentTypeVersion="8" ma:contentTypeDescription="Create a new document." ma:contentTypeScope="" ma:versionID="3d24ed15395863622458c9612afe9077">
  <xsd:schema xmlns:xsd="http://www.w3.org/2001/XMLSchema" xmlns:xs="http://www.w3.org/2001/XMLSchema" xmlns:p="http://schemas.microsoft.com/office/2006/metadata/properties" xmlns:ns3="ec91e78c-53b9-49d2-80fe-2267c9de2ac1" targetNamespace="http://schemas.microsoft.com/office/2006/metadata/properties" ma:root="true" ma:fieldsID="bf5387ec6775c7ffa55b69cbb25365ff" ns3:_="">
    <xsd:import namespace="ec91e78c-53b9-49d2-80fe-2267c9de2ac1"/>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_activity" minOccurs="0"/>
                <xsd:element ref="ns3:MediaServiceSystemTags"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91e78c-53b9-49d2-80fe-2267c9de2ac1"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_activity" ma:index="12" nillable="true" ma:displayName="_activity" ma:hidden="true" ma:internalName="_activity">
      <xsd:simpleType>
        <xsd:restriction base="dms:Note"/>
      </xsd:simpleType>
    </xsd:element>
    <xsd:element name="MediaServiceSystemTags" ma:index="13" nillable="true" ma:displayName="MediaServiceSystemTags" ma:hidden="true" ma:internalName="MediaServiceSystemTags" ma:readOnly="true">
      <xsd:simpleType>
        <xsd:restriction base="dms:Note"/>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F9AB978-5917-4B2E-BD04-9E7EC08AAD6B}">
  <ds:schemaRefs>
    <ds:schemaRef ds:uri="http://schemas.microsoft.com/office/2006/documentManagement/types"/>
    <ds:schemaRef ds:uri="http://purl.org/dc/terms/"/>
    <ds:schemaRef ds:uri="http://www.w3.org/XML/1998/namespace"/>
    <ds:schemaRef ds:uri="ec91e78c-53b9-49d2-80fe-2267c9de2ac1"/>
    <ds:schemaRef ds:uri="http://purl.org/dc/elements/1.1/"/>
    <ds:schemaRef ds:uri="http://purl.org/dc/dcmitype/"/>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0C5A6EA1-2C20-4898-84ED-B44DED315457}">
  <ds:schemaRefs>
    <ds:schemaRef ds:uri="http://schemas.microsoft.com/sharepoint/v3/contenttype/forms"/>
  </ds:schemaRefs>
</ds:datastoreItem>
</file>

<file path=customXml/itemProps3.xml><?xml version="1.0" encoding="utf-8"?>
<ds:datastoreItem xmlns:ds="http://schemas.openxmlformats.org/officeDocument/2006/customXml" ds:itemID="{9EAD670F-5E1F-4EB8-9CD2-CA1B7F977F8B}">
  <ds:schemaRefs>
    <ds:schemaRef ds:uri="ec91e78c-53b9-49d2-80fe-2267c9de2ac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{5119D6F7-8300-4A42-AC6D-6E18C3E4D879}TF229edf6a-8a49-49ee-a0a6-5037052947485fb3ca0c-bc27bf41d645</Template>
  <TotalTime>338</TotalTime>
  <Words>4534</Words>
  <Application>Microsoft Office PowerPoint</Application>
  <PresentationFormat>Widescreen</PresentationFormat>
  <Paragraphs>689</Paragraphs>
  <Slides>85</Slides>
  <Notes>5</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85</vt:i4>
      </vt:variant>
    </vt:vector>
  </HeadingPairs>
  <TitlesOfParts>
    <vt:vector size="91" baseType="lpstr">
      <vt:lpstr>Aptos</vt:lpstr>
      <vt:lpstr>Arial</vt:lpstr>
      <vt:lpstr>Century Gothic</vt:lpstr>
      <vt:lpstr>Wingdings</vt:lpstr>
      <vt:lpstr>Wingdings 3</vt:lpstr>
      <vt:lpstr>Ion Boardroom</vt:lpstr>
      <vt:lpstr>MAC Registers</vt:lpstr>
      <vt:lpstr>  </vt:lpstr>
      <vt:lpstr>    Message bus address space</vt:lpstr>
      <vt:lpstr>    </vt:lpstr>
      <vt:lpstr>PowerPoint Presentation</vt:lpstr>
      <vt:lpstr>PowerPoint Presentation</vt:lpstr>
      <vt:lpstr>Address 1h: Rx Margin Status1</vt:lpstr>
      <vt:lpstr>Address 2h: Rx Margin Status2</vt:lpstr>
      <vt:lpstr>Address 3h: Elastic Buffer Status</vt:lpstr>
      <vt:lpstr>Address 4h: Elastic Buffer Location</vt:lpstr>
      <vt:lpstr>Address 5h: Rx Status0 </vt:lpstr>
      <vt:lpstr>Address 6h: Rx Control0</vt:lpstr>
      <vt:lpstr>   </vt:lpstr>
      <vt:lpstr>Address Ah: Rx Link Evaluation Status0</vt:lpstr>
      <vt:lpstr>Address Bh: Rx Link Evaluation Status1</vt:lpstr>
      <vt:lpstr>Address Ch: Rx Status4</vt:lpstr>
      <vt:lpstr>Address Dh: Rx Status5</vt:lpstr>
      <vt:lpstr>Address Eh: Rx Link Evaluation Status2</vt:lpstr>
      <vt:lpstr>Address Fh: Rx Link Evaluation Status3</vt:lpstr>
      <vt:lpstr>Address 10h: Rx Status 6</vt:lpstr>
      <vt:lpstr>Address 400h: Tx Status0</vt:lpstr>
      <vt:lpstr>Address 401h: Tx Status1</vt:lpstr>
      <vt:lpstr>Address 402h: Tx Status2 </vt:lpstr>
      <vt:lpstr>Address 403h: Tx Status3</vt:lpstr>
      <vt:lpstr>Address 404h: Tx Status4</vt:lpstr>
      <vt:lpstr>Address 405h: Tx Status5</vt:lpstr>
      <vt:lpstr>Address 406h: Tx Status6</vt:lpstr>
      <vt:lpstr>Address 407h: Tx Status7</vt:lpstr>
      <vt:lpstr>Address 408h: Tx Status8</vt:lpstr>
      <vt:lpstr>Address 409h: Tx Status9</vt:lpstr>
      <vt:lpstr>Address 40Ah: Tx Status10</vt:lpstr>
      <vt:lpstr>Address 40Bh: TxStatus11</vt:lpstr>
      <vt:lpstr>Address 40Ch: TxStatus12</vt:lpstr>
      <vt:lpstr>Address 800h: Near End Loopback Status</vt:lpstr>
      <vt:lpstr>          Sample Operational Sequences</vt:lpstr>
      <vt:lpstr>               L0 to L0s</vt:lpstr>
      <vt:lpstr>               L0s to L0</vt:lpstr>
      <vt:lpstr>  Active PM to L1 and Back to L0  – PCIe Mode  </vt:lpstr>
      <vt:lpstr>          L0 to L1</vt:lpstr>
      <vt:lpstr>            L1 To L0</vt:lpstr>
      <vt:lpstr>Receivers and Electrical Idle – PCIe Mode</vt:lpstr>
      <vt:lpstr>         Receiver Active to Idle  </vt:lpstr>
      <vt:lpstr>        Receiver Idle to Active</vt:lpstr>
      <vt:lpstr>             CLKREQ#</vt:lpstr>
      <vt:lpstr>           CLKREQ# in L1</vt:lpstr>
      <vt:lpstr>        CLKREQ# in L2</vt:lpstr>
      <vt:lpstr>              Block Alignment</vt:lpstr>
      <vt:lpstr>Message Bus: Rx Margining Sequence</vt:lpstr>
      <vt:lpstr>           </vt:lpstr>
      <vt:lpstr>Message Bus: Equalization</vt:lpstr>
      <vt:lpstr>PowerPoint Presentation</vt:lpstr>
      <vt:lpstr>           Loop Back</vt:lpstr>
      <vt:lpstr>           Loopback start</vt:lpstr>
      <vt:lpstr>           Loopback End</vt:lpstr>
      <vt:lpstr>               Polarity Inversion</vt:lpstr>
      <vt:lpstr>           Setting Negative Disparity </vt:lpstr>
      <vt:lpstr>  Parameters Advertised in PHY Datasheet </vt:lpstr>
      <vt:lpstr>    </vt:lpstr>
      <vt:lpstr>    </vt:lpstr>
      <vt:lpstr>      </vt:lpstr>
      <vt:lpstr>Control Signal Decode Table – PCIe Mode</vt:lpstr>
      <vt:lpstr>128b/130b Encoding and Synchronization</vt:lpstr>
      <vt:lpstr>   TxDataValid Timing for 8 Bit-Wide TxData Interface</vt:lpstr>
      <vt:lpstr>   TxDataValid Timing for 16 Bit-Wide TxData Interface  </vt:lpstr>
      <vt:lpstr>   Message Bus Interface </vt:lpstr>
      <vt:lpstr>PCIe Lane Margining at the Receiver</vt:lpstr>
      <vt:lpstr>            PCIe Lane Margining at the Receiver(Contd..)       </vt:lpstr>
      <vt:lpstr>            PCIe Lane Margining at the Receiver(Contd..)       </vt:lpstr>
      <vt:lpstr>         </vt:lpstr>
      <vt:lpstr>       PCIe Lane Margining at the Receiver(Contd..)       </vt:lpstr>
      <vt:lpstr>       PCIe Lane Margining at the Receiver(Contd..)       </vt:lpstr>
      <vt:lpstr>        Short Channel Power Control</vt:lpstr>
      <vt:lpstr>             RxEqTraining</vt:lpstr>
      <vt:lpstr>            PHY Recalibration</vt:lpstr>
      <vt:lpstr> PHY Recalibration Initiated by Controller </vt:lpstr>
      <vt:lpstr>PHY Recalibration Initiated by PHY</vt:lpstr>
      <vt:lpstr>Digital Near End Loopback</vt:lpstr>
      <vt:lpstr>Digital Near End Loopback(Contd..)</vt:lpstr>
      <vt:lpstr>PIPE Operations and Signals in DNELB Mode</vt:lpstr>
      <vt:lpstr>Digital Near End Loopback(Contd..)</vt:lpstr>
      <vt:lpstr>Digital Near End Loopback(Contd..)</vt:lpstr>
      <vt:lpstr>            Entry and Exit from NELB Mode</vt:lpstr>
      <vt:lpstr> Entry and Exit from NELB Mode(Contd..)</vt:lpstr>
      <vt:lpstr>     Handshake rules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sravanthi Vennapusa</dc:creator>
  <cp:lastModifiedBy>sravanthi Vennapusa</cp:lastModifiedBy>
  <cp:revision>2</cp:revision>
  <dcterms:created xsi:type="dcterms:W3CDTF">2026-01-30T08:41:45Z</dcterms:created>
  <dcterms:modified xsi:type="dcterms:W3CDTF">2026-02-27T04:34:04Z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0x010100F0BB9E5490EEBB438C23297E1D25285B</vt:lpwstr>
  </property>
</Properties>
</file>